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875D6E-31F7-492D-BFCB-2E8F9BCA1FD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8B3AE72-ED2F-4B3C-86ED-BA70959BA52C}">
      <dgm:prSet phldrT="[Metin]"/>
      <dgm:spPr/>
      <dgm:t>
        <a:bodyPr/>
        <a:lstStyle/>
        <a:p>
          <a:r>
            <a:rPr lang="tr-TR" dirty="0"/>
            <a:t>TÜKETİCİ KREDİLERİ</a:t>
          </a:r>
        </a:p>
      </dgm:t>
    </dgm:pt>
    <dgm:pt modelId="{0B33A96C-2183-46A9-A53F-2B5928CB7F82}" type="parTrans" cxnId="{AEB32EF2-388F-4662-893C-2A7935C2E9DD}">
      <dgm:prSet/>
      <dgm:spPr/>
      <dgm:t>
        <a:bodyPr/>
        <a:lstStyle/>
        <a:p>
          <a:endParaRPr lang="tr-TR"/>
        </a:p>
      </dgm:t>
    </dgm:pt>
    <dgm:pt modelId="{B4555829-CBE9-4EC6-8154-C9CFC35C1A16}" type="sibTrans" cxnId="{AEB32EF2-388F-4662-893C-2A7935C2E9DD}">
      <dgm:prSet/>
      <dgm:spPr/>
      <dgm:t>
        <a:bodyPr/>
        <a:lstStyle/>
        <a:p>
          <a:endParaRPr lang="tr-TR"/>
        </a:p>
      </dgm:t>
    </dgm:pt>
    <dgm:pt modelId="{E2B14035-EDE6-4E50-B736-1BE570760AFA}">
      <dgm:prSet phldrT="[Metin]"/>
      <dgm:spPr/>
      <dgm:t>
        <a:bodyPr/>
        <a:lstStyle/>
        <a:p>
          <a:r>
            <a:rPr lang="tr-TR" dirty="0"/>
            <a:t>ÜÇLÜ İLİŞKİ ÇERÇEVESİNDE</a:t>
          </a:r>
        </a:p>
      </dgm:t>
    </dgm:pt>
    <dgm:pt modelId="{6927D2A1-A6A6-45CD-8A06-09396420C990}" type="parTrans" cxnId="{9D7E6D13-5D46-41ED-9A30-39C057D9E0C1}">
      <dgm:prSet/>
      <dgm:spPr/>
      <dgm:t>
        <a:bodyPr/>
        <a:lstStyle/>
        <a:p>
          <a:endParaRPr lang="tr-TR"/>
        </a:p>
      </dgm:t>
    </dgm:pt>
    <dgm:pt modelId="{564FD037-D15B-4BDE-93CB-16C2D19FF8A0}" type="sibTrans" cxnId="{9D7E6D13-5D46-41ED-9A30-39C057D9E0C1}">
      <dgm:prSet/>
      <dgm:spPr/>
      <dgm:t>
        <a:bodyPr/>
        <a:lstStyle/>
        <a:p>
          <a:endParaRPr lang="tr-TR"/>
        </a:p>
      </dgm:t>
    </dgm:pt>
    <dgm:pt modelId="{E174CCA9-99C4-4067-9275-878324627DFE}">
      <dgm:prSet phldrT="[Metin]"/>
      <dgm:spPr/>
      <dgm:t>
        <a:bodyPr/>
        <a:lstStyle/>
        <a:p>
          <a:r>
            <a:rPr lang="tr-TR" dirty="0"/>
            <a:t>FERDİ KREDİLER</a:t>
          </a:r>
        </a:p>
      </dgm:t>
    </dgm:pt>
    <dgm:pt modelId="{9E2F32F0-38DD-4566-9B0C-F0FE2791908B}" type="parTrans" cxnId="{EF80B5B9-A7A5-4BE8-90C4-5AC91D6027CB}">
      <dgm:prSet/>
      <dgm:spPr/>
      <dgm:t>
        <a:bodyPr/>
        <a:lstStyle/>
        <a:p>
          <a:endParaRPr lang="tr-TR"/>
        </a:p>
      </dgm:t>
    </dgm:pt>
    <dgm:pt modelId="{8E96E242-1502-4B55-8FFD-CA85B515AC34}" type="sibTrans" cxnId="{EF80B5B9-A7A5-4BE8-90C4-5AC91D6027CB}">
      <dgm:prSet/>
      <dgm:spPr/>
      <dgm:t>
        <a:bodyPr/>
        <a:lstStyle/>
        <a:p>
          <a:endParaRPr lang="tr-TR"/>
        </a:p>
      </dgm:t>
    </dgm:pt>
    <dgm:pt modelId="{8B0B9648-BE26-4DFC-9E4B-AD19AEA0F4D5}">
      <dgm:prSet phldrT="[Metin]"/>
      <dgm:spPr/>
      <dgm:t>
        <a:bodyPr/>
        <a:lstStyle/>
        <a:p>
          <a:r>
            <a:rPr lang="tr-TR" dirty="0"/>
            <a:t>KREDİ KARTLARI</a:t>
          </a:r>
        </a:p>
      </dgm:t>
    </dgm:pt>
    <dgm:pt modelId="{9A96B056-6E39-4251-9DD0-CEFD160DDAC1}" type="parTrans" cxnId="{7436DB1B-2695-43B0-8C1D-43B600938F1C}">
      <dgm:prSet/>
      <dgm:spPr/>
      <dgm:t>
        <a:bodyPr/>
        <a:lstStyle/>
        <a:p>
          <a:endParaRPr lang="tr-TR"/>
        </a:p>
      </dgm:t>
    </dgm:pt>
    <dgm:pt modelId="{48C63A72-5AC5-411C-931E-CF4EDB9B96C5}" type="sibTrans" cxnId="{7436DB1B-2695-43B0-8C1D-43B600938F1C}">
      <dgm:prSet/>
      <dgm:spPr/>
      <dgm:t>
        <a:bodyPr/>
        <a:lstStyle/>
        <a:p>
          <a:endParaRPr lang="tr-TR"/>
        </a:p>
      </dgm:t>
    </dgm:pt>
    <dgm:pt modelId="{CC12F64D-5122-4241-9362-4E30C7871012}">
      <dgm:prSet phldrT="[Metin]"/>
      <dgm:spPr/>
      <dgm:t>
        <a:bodyPr/>
        <a:lstStyle/>
        <a:p>
          <a:r>
            <a:rPr lang="tr-TR" dirty="0"/>
            <a:t>İKİLİ İLİŞKİ ÇERÇEVESİNDE</a:t>
          </a:r>
        </a:p>
      </dgm:t>
    </dgm:pt>
    <dgm:pt modelId="{5A251984-19A3-4ACA-9B93-719594CBF1BB}" type="parTrans" cxnId="{56A5BBA6-EC31-4531-8169-DF930320C674}">
      <dgm:prSet/>
      <dgm:spPr/>
      <dgm:t>
        <a:bodyPr/>
        <a:lstStyle/>
        <a:p>
          <a:endParaRPr lang="tr-TR"/>
        </a:p>
      </dgm:t>
    </dgm:pt>
    <dgm:pt modelId="{91630C98-9649-46C1-AC4B-BF2DDF92F482}" type="sibTrans" cxnId="{56A5BBA6-EC31-4531-8169-DF930320C674}">
      <dgm:prSet/>
      <dgm:spPr/>
      <dgm:t>
        <a:bodyPr/>
        <a:lstStyle/>
        <a:p>
          <a:endParaRPr lang="tr-TR"/>
        </a:p>
      </dgm:t>
    </dgm:pt>
    <dgm:pt modelId="{0173044E-A1EF-4A68-BEAE-1617BCFFA5CB}">
      <dgm:prSet phldrT="[Metin]"/>
      <dgm:spPr/>
      <dgm:t>
        <a:bodyPr/>
        <a:lstStyle/>
        <a:p>
          <a:r>
            <a:rPr lang="tr-TR" dirty="0"/>
            <a:t>TAKSİTLİ SATIŞ</a:t>
          </a:r>
        </a:p>
      </dgm:t>
    </dgm:pt>
    <dgm:pt modelId="{AE2015DE-8055-4CB3-B165-B39181F8E3DB}" type="parTrans" cxnId="{AA776F46-3E36-4499-9962-69C7B149EB71}">
      <dgm:prSet/>
      <dgm:spPr/>
      <dgm:t>
        <a:bodyPr/>
        <a:lstStyle/>
        <a:p>
          <a:endParaRPr lang="tr-TR"/>
        </a:p>
      </dgm:t>
    </dgm:pt>
    <dgm:pt modelId="{AF4B460E-D72E-43F6-9ED8-4166549CFA15}" type="sibTrans" cxnId="{AA776F46-3E36-4499-9962-69C7B149EB71}">
      <dgm:prSet/>
      <dgm:spPr/>
      <dgm:t>
        <a:bodyPr/>
        <a:lstStyle/>
        <a:p>
          <a:endParaRPr lang="tr-TR"/>
        </a:p>
      </dgm:t>
    </dgm:pt>
    <dgm:pt modelId="{B1B438D6-FCB1-4540-B6F6-B4A8610858A5}">
      <dgm:prSet/>
      <dgm:spPr/>
      <dgm:t>
        <a:bodyPr/>
        <a:lstStyle/>
        <a:p>
          <a:r>
            <a:rPr lang="tr-TR" dirty="0"/>
            <a:t>FİNANSAL KİRALAMA (LEASING)</a:t>
          </a:r>
        </a:p>
      </dgm:t>
    </dgm:pt>
    <dgm:pt modelId="{F922302C-93D5-47E0-96FB-0B7B34A4A346}" type="parTrans" cxnId="{067CFAE3-B2A0-45DE-A2C9-7FC2980F6E73}">
      <dgm:prSet/>
      <dgm:spPr/>
      <dgm:t>
        <a:bodyPr/>
        <a:lstStyle/>
        <a:p>
          <a:endParaRPr lang="tr-TR"/>
        </a:p>
      </dgm:t>
    </dgm:pt>
    <dgm:pt modelId="{CB105564-3DC6-4D7C-AE53-96A62F5AF43B}" type="sibTrans" cxnId="{067CFAE3-B2A0-45DE-A2C9-7FC2980F6E73}">
      <dgm:prSet/>
      <dgm:spPr/>
      <dgm:t>
        <a:bodyPr/>
        <a:lstStyle/>
        <a:p>
          <a:endParaRPr lang="tr-TR"/>
        </a:p>
      </dgm:t>
    </dgm:pt>
    <dgm:pt modelId="{14029380-A455-4567-9B50-0A1068FD7287}">
      <dgm:prSet/>
      <dgm:spPr/>
      <dgm:t>
        <a:bodyPr/>
        <a:lstStyle/>
        <a:p>
          <a:r>
            <a:rPr lang="tr-TR" dirty="0"/>
            <a:t>SERBEST TÜKETİCİ KREDİLERİ</a:t>
          </a:r>
        </a:p>
      </dgm:t>
    </dgm:pt>
    <dgm:pt modelId="{906BAA2B-BFF4-433A-A217-2D892B28026C}" type="parTrans" cxnId="{3B8565E1-812E-4AAB-9ED0-A29CF09A5172}">
      <dgm:prSet/>
      <dgm:spPr/>
      <dgm:t>
        <a:bodyPr/>
        <a:lstStyle/>
        <a:p>
          <a:endParaRPr lang="tr-TR"/>
        </a:p>
      </dgm:t>
    </dgm:pt>
    <dgm:pt modelId="{7CFF1B16-D18B-418C-873F-27709F11D0C1}" type="sibTrans" cxnId="{3B8565E1-812E-4AAB-9ED0-A29CF09A5172}">
      <dgm:prSet/>
      <dgm:spPr/>
      <dgm:t>
        <a:bodyPr/>
        <a:lstStyle/>
        <a:p>
          <a:endParaRPr lang="tr-TR"/>
        </a:p>
      </dgm:t>
    </dgm:pt>
    <dgm:pt modelId="{6A7F0DB4-2174-4A50-B3D3-6D4C5EA777DC}">
      <dgm:prSet/>
      <dgm:spPr/>
      <dgm:t>
        <a:bodyPr/>
        <a:lstStyle/>
        <a:p>
          <a:r>
            <a:rPr lang="tr-TR" dirty="0"/>
            <a:t>BAĞLI TÜKETİCİ KREDİLERİ</a:t>
          </a:r>
        </a:p>
      </dgm:t>
    </dgm:pt>
    <dgm:pt modelId="{2E936E9D-3019-42CC-8558-1989DB2C2021}" type="parTrans" cxnId="{D22983ED-D108-4EE0-9012-EF44ED7BC432}">
      <dgm:prSet/>
      <dgm:spPr/>
      <dgm:t>
        <a:bodyPr/>
        <a:lstStyle/>
        <a:p>
          <a:endParaRPr lang="tr-TR"/>
        </a:p>
      </dgm:t>
    </dgm:pt>
    <dgm:pt modelId="{12E714D4-0119-4145-B401-C61A42C36AA4}" type="sibTrans" cxnId="{D22983ED-D108-4EE0-9012-EF44ED7BC432}">
      <dgm:prSet/>
      <dgm:spPr/>
      <dgm:t>
        <a:bodyPr/>
        <a:lstStyle/>
        <a:p>
          <a:endParaRPr lang="tr-TR"/>
        </a:p>
      </dgm:t>
    </dgm:pt>
    <dgm:pt modelId="{8E2EB304-E581-4D10-98EB-9438510A2D36}">
      <dgm:prSet/>
      <dgm:spPr/>
      <dgm:t>
        <a:bodyPr/>
        <a:lstStyle/>
        <a:p>
          <a:r>
            <a:rPr lang="tr-TR" dirty="0"/>
            <a:t>NAKDİ KREDİ</a:t>
          </a:r>
        </a:p>
      </dgm:t>
    </dgm:pt>
    <dgm:pt modelId="{CEE50FCC-9783-4FFD-9F97-7EEB6C235B73}" type="parTrans" cxnId="{8EE73FF9-88B7-415B-8DB1-72EE68FEA453}">
      <dgm:prSet/>
      <dgm:spPr/>
      <dgm:t>
        <a:bodyPr/>
        <a:lstStyle/>
        <a:p>
          <a:endParaRPr lang="tr-TR"/>
        </a:p>
      </dgm:t>
    </dgm:pt>
    <dgm:pt modelId="{0AB486DC-9E2F-40DE-BC37-11220A2EB97E}" type="sibTrans" cxnId="{8EE73FF9-88B7-415B-8DB1-72EE68FEA453}">
      <dgm:prSet/>
      <dgm:spPr/>
      <dgm:t>
        <a:bodyPr/>
        <a:lstStyle/>
        <a:p>
          <a:endParaRPr lang="tr-TR"/>
        </a:p>
      </dgm:t>
    </dgm:pt>
    <dgm:pt modelId="{25D36D8D-B118-4C50-976C-EDE3C44F8369}">
      <dgm:prSet/>
      <dgm:spPr/>
      <dgm:t>
        <a:bodyPr/>
        <a:lstStyle/>
        <a:p>
          <a:r>
            <a:rPr lang="tr-TR" dirty="0"/>
            <a:t>KREDİ MEVDUAT HESABI</a:t>
          </a:r>
        </a:p>
      </dgm:t>
    </dgm:pt>
    <dgm:pt modelId="{44C69711-6BE5-4E8D-A19B-8A4125F6D365}" type="parTrans" cxnId="{C46F9A81-EFBD-4628-80F3-2FC30780A436}">
      <dgm:prSet/>
      <dgm:spPr/>
      <dgm:t>
        <a:bodyPr/>
        <a:lstStyle/>
        <a:p>
          <a:endParaRPr lang="tr-TR"/>
        </a:p>
      </dgm:t>
    </dgm:pt>
    <dgm:pt modelId="{7F074718-ED12-4393-A44A-5264791FD2A1}" type="sibTrans" cxnId="{C46F9A81-EFBD-4628-80F3-2FC30780A436}">
      <dgm:prSet/>
      <dgm:spPr/>
      <dgm:t>
        <a:bodyPr/>
        <a:lstStyle/>
        <a:p>
          <a:endParaRPr lang="tr-TR"/>
        </a:p>
      </dgm:t>
    </dgm:pt>
    <dgm:pt modelId="{DF6410DA-EA60-4D0E-9A53-F5F8BA995964}">
      <dgm:prSet/>
      <dgm:spPr/>
      <dgm:t>
        <a:bodyPr/>
        <a:lstStyle/>
        <a:p>
          <a:r>
            <a:rPr lang="tr-TR" dirty="0"/>
            <a:t>TEDARİK KREDİSİ</a:t>
          </a:r>
        </a:p>
      </dgm:t>
    </dgm:pt>
    <dgm:pt modelId="{7739ECBB-3E51-4E9F-9F96-1B6D451E466E}" type="parTrans" cxnId="{FC4DEFC5-4CF5-4E66-B5D1-84D7FEE81A50}">
      <dgm:prSet/>
      <dgm:spPr/>
      <dgm:t>
        <a:bodyPr/>
        <a:lstStyle/>
        <a:p>
          <a:endParaRPr lang="tr-TR"/>
        </a:p>
      </dgm:t>
    </dgm:pt>
    <dgm:pt modelId="{22A27567-D00B-467D-B6D4-28D4C9E3DB45}" type="sibTrans" cxnId="{FC4DEFC5-4CF5-4E66-B5D1-84D7FEE81A50}">
      <dgm:prSet/>
      <dgm:spPr/>
      <dgm:t>
        <a:bodyPr/>
        <a:lstStyle/>
        <a:p>
          <a:endParaRPr lang="tr-TR"/>
        </a:p>
      </dgm:t>
    </dgm:pt>
    <dgm:pt modelId="{F84E5BEC-1144-4FF0-B751-7FE8F647D833}">
      <dgm:prSet/>
      <dgm:spPr/>
      <dgm:t>
        <a:bodyPr/>
        <a:lstStyle/>
        <a:p>
          <a:r>
            <a:rPr lang="tr-TR" dirty="0"/>
            <a:t>FİNANSE EDİLMİŞ TAKSİTLE SATIŞ</a:t>
          </a:r>
        </a:p>
      </dgm:t>
    </dgm:pt>
    <dgm:pt modelId="{D3A5665A-D92D-4EEE-A927-02F8D8CA59FC}" type="parTrans" cxnId="{63697ECE-490E-4F0D-93D6-012B5CD5DFE1}">
      <dgm:prSet/>
      <dgm:spPr/>
      <dgm:t>
        <a:bodyPr/>
        <a:lstStyle/>
        <a:p>
          <a:endParaRPr lang="tr-TR"/>
        </a:p>
      </dgm:t>
    </dgm:pt>
    <dgm:pt modelId="{EF7CEE46-F8B7-4673-BE60-33BA21BC33D6}" type="sibTrans" cxnId="{63697ECE-490E-4F0D-93D6-012B5CD5DFE1}">
      <dgm:prSet/>
      <dgm:spPr/>
      <dgm:t>
        <a:bodyPr/>
        <a:lstStyle/>
        <a:p>
          <a:endParaRPr lang="tr-TR"/>
        </a:p>
      </dgm:t>
    </dgm:pt>
    <dgm:pt modelId="{83097C6A-1532-4913-AA30-20E7B343927F}" type="pres">
      <dgm:prSet presAssocID="{21875D6E-31F7-492D-BFCB-2E8F9BCA1FD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E3532F1-3683-4193-824B-4E54D9FBE3B5}" type="pres">
      <dgm:prSet presAssocID="{C8B3AE72-ED2F-4B3C-86ED-BA70959BA52C}" presName="hierRoot1" presStyleCnt="0"/>
      <dgm:spPr/>
    </dgm:pt>
    <dgm:pt modelId="{65E05532-9EF2-4656-980E-8F36863561D2}" type="pres">
      <dgm:prSet presAssocID="{C8B3AE72-ED2F-4B3C-86ED-BA70959BA52C}" presName="composite" presStyleCnt="0"/>
      <dgm:spPr/>
    </dgm:pt>
    <dgm:pt modelId="{31DEC03B-7AF9-46BF-AB39-34C66F294A1B}" type="pres">
      <dgm:prSet presAssocID="{C8B3AE72-ED2F-4B3C-86ED-BA70959BA52C}" presName="background" presStyleLbl="node0" presStyleIdx="0" presStyleCnt="1"/>
      <dgm:spPr/>
    </dgm:pt>
    <dgm:pt modelId="{CA579C57-788D-493B-951F-4301EA25897A}" type="pres">
      <dgm:prSet presAssocID="{C8B3AE72-ED2F-4B3C-86ED-BA70959BA52C}" presName="text" presStyleLbl="fgAcc0" presStyleIdx="0" presStyleCnt="1">
        <dgm:presLayoutVars>
          <dgm:chPref val="3"/>
        </dgm:presLayoutVars>
      </dgm:prSet>
      <dgm:spPr/>
    </dgm:pt>
    <dgm:pt modelId="{3B4BC349-4E47-4235-B64E-816FDBFA80E1}" type="pres">
      <dgm:prSet presAssocID="{C8B3AE72-ED2F-4B3C-86ED-BA70959BA52C}" presName="hierChild2" presStyleCnt="0"/>
      <dgm:spPr/>
    </dgm:pt>
    <dgm:pt modelId="{FD813126-E757-4784-BB56-729EEAD368DC}" type="pres">
      <dgm:prSet presAssocID="{6927D2A1-A6A6-45CD-8A06-09396420C990}" presName="Name10" presStyleLbl="parChTrans1D2" presStyleIdx="0" presStyleCnt="2"/>
      <dgm:spPr/>
    </dgm:pt>
    <dgm:pt modelId="{2661A296-47AE-4167-BA69-9519F061599B}" type="pres">
      <dgm:prSet presAssocID="{E2B14035-EDE6-4E50-B736-1BE570760AFA}" presName="hierRoot2" presStyleCnt="0"/>
      <dgm:spPr/>
    </dgm:pt>
    <dgm:pt modelId="{584AE2C1-F480-4890-B08D-D161C6D0C194}" type="pres">
      <dgm:prSet presAssocID="{E2B14035-EDE6-4E50-B736-1BE570760AFA}" presName="composite2" presStyleCnt="0"/>
      <dgm:spPr/>
    </dgm:pt>
    <dgm:pt modelId="{5EC59AA4-5B66-4E22-9EC8-3704F433E27C}" type="pres">
      <dgm:prSet presAssocID="{E2B14035-EDE6-4E50-B736-1BE570760AFA}" presName="background2" presStyleLbl="node2" presStyleIdx="0" presStyleCnt="2"/>
      <dgm:spPr/>
    </dgm:pt>
    <dgm:pt modelId="{73236A02-83D3-47A3-B969-5BC2E05ACC3B}" type="pres">
      <dgm:prSet presAssocID="{E2B14035-EDE6-4E50-B736-1BE570760AFA}" presName="text2" presStyleLbl="fgAcc2" presStyleIdx="0" presStyleCnt="2">
        <dgm:presLayoutVars>
          <dgm:chPref val="3"/>
        </dgm:presLayoutVars>
      </dgm:prSet>
      <dgm:spPr/>
    </dgm:pt>
    <dgm:pt modelId="{52B2824E-36DE-460F-8272-CE56FA8AB04E}" type="pres">
      <dgm:prSet presAssocID="{E2B14035-EDE6-4E50-B736-1BE570760AFA}" presName="hierChild3" presStyleCnt="0"/>
      <dgm:spPr/>
    </dgm:pt>
    <dgm:pt modelId="{DC09A774-CDD8-42DE-A078-34F9E6306E9C}" type="pres">
      <dgm:prSet presAssocID="{9E2F32F0-38DD-4566-9B0C-F0FE2791908B}" presName="Name17" presStyleLbl="parChTrans1D3" presStyleIdx="0" presStyleCnt="4"/>
      <dgm:spPr/>
    </dgm:pt>
    <dgm:pt modelId="{D359897B-5EAD-44A0-9091-AA743D6E18D1}" type="pres">
      <dgm:prSet presAssocID="{E174CCA9-99C4-4067-9275-878324627DFE}" presName="hierRoot3" presStyleCnt="0"/>
      <dgm:spPr/>
    </dgm:pt>
    <dgm:pt modelId="{6A5A4F80-6407-4A60-A1E9-C8A37BE156D7}" type="pres">
      <dgm:prSet presAssocID="{E174CCA9-99C4-4067-9275-878324627DFE}" presName="composite3" presStyleCnt="0"/>
      <dgm:spPr/>
    </dgm:pt>
    <dgm:pt modelId="{A151FD55-3049-4188-81F6-257925D2605C}" type="pres">
      <dgm:prSet presAssocID="{E174CCA9-99C4-4067-9275-878324627DFE}" presName="background3" presStyleLbl="node3" presStyleIdx="0" presStyleCnt="4"/>
      <dgm:spPr/>
    </dgm:pt>
    <dgm:pt modelId="{CE8950EB-67A1-4D72-AF5A-6E563D27C9C5}" type="pres">
      <dgm:prSet presAssocID="{E174CCA9-99C4-4067-9275-878324627DFE}" presName="text3" presStyleLbl="fgAcc3" presStyleIdx="0" presStyleCnt="4" custLinFactNeighborX="-67728" custLinFactNeighborY="-2658">
        <dgm:presLayoutVars>
          <dgm:chPref val="3"/>
        </dgm:presLayoutVars>
      </dgm:prSet>
      <dgm:spPr/>
    </dgm:pt>
    <dgm:pt modelId="{167392C0-B748-49FA-93AD-9175DEAD1758}" type="pres">
      <dgm:prSet presAssocID="{E174CCA9-99C4-4067-9275-878324627DFE}" presName="hierChild4" presStyleCnt="0"/>
      <dgm:spPr/>
    </dgm:pt>
    <dgm:pt modelId="{F3A374A4-A7C5-4510-9763-29B810BC8799}" type="pres">
      <dgm:prSet presAssocID="{906BAA2B-BFF4-433A-A217-2D892B28026C}" presName="Name23" presStyleLbl="parChTrans1D4" presStyleIdx="0" presStyleCnt="6"/>
      <dgm:spPr/>
    </dgm:pt>
    <dgm:pt modelId="{5B21BB4C-CD89-497F-B05E-876C4C55C276}" type="pres">
      <dgm:prSet presAssocID="{14029380-A455-4567-9B50-0A1068FD7287}" presName="hierRoot4" presStyleCnt="0"/>
      <dgm:spPr/>
    </dgm:pt>
    <dgm:pt modelId="{806C79CF-076D-4A68-B5CF-11D8E245544B}" type="pres">
      <dgm:prSet presAssocID="{14029380-A455-4567-9B50-0A1068FD7287}" presName="composite4" presStyleCnt="0"/>
      <dgm:spPr/>
    </dgm:pt>
    <dgm:pt modelId="{58A955C8-2BCA-49A8-B42C-F7DFD796E2C3}" type="pres">
      <dgm:prSet presAssocID="{14029380-A455-4567-9B50-0A1068FD7287}" presName="background4" presStyleLbl="node4" presStyleIdx="0" presStyleCnt="6"/>
      <dgm:spPr/>
    </dgm:pt>
    <dgm:pt modelId="{938BDA0D-D68A-4F4D-848D-ED8C43E152F7}" type="pres">
      <dgm:prSet presAssocID="{14029380-A455-4567-9B50-0A1068FD7287}" presName="text4" presStyleLbl="fgAcc4" presStyleIdx="0" presStyleCnt="6" custLinFactNeighborX="-19484" custLinFactNeighborY="1562">
        <dgm:presLayoutVars>
          <dgm:chPref val="3"/>
        </dgm:presLayoutVars>
      </dgm:prSet>
      <dgm:spPr/>
    </dgm:pt>
    <dgm:pt modelId="{31CEAE21-EA53-435C-96DA-8DE7392C8943}" type="pres">
      <dgm:prSet presAssocID="{14029380-A455-4567-9B50-0A1068FD7287}" presName="hierChild5" presStyleCnt="0"/>
      <dgm:spPr/>
    </dgm:pt>
    <dgm:pt modelId="{09CF782E-7D7E-43FA-8838-8690A0E1F208}" type="pres">
      <dgm:prSet presAssocID="{CEE50FCC-9783-4FFD-9F97-7EEB6C235B73}" presName="Name23" presStyleLbl="parChTrans1D4" presStyleIdx="1" presStyleCnt="6"/>
      <dgm:spPr/>
    </dgm:pt>
    <dgm:pt modelId="{F4590C00-EF19-4588-B0FB-CA3A5B970A4C}" type="pres">
      <dgm:prSet presAssocID="{8E2EB304-E581-4D10-98EB-9438510A2D36}" presName="hierRoot4" presStyleCnt="0"/>
      <dgm:spPr/>
    </dgm:pt>
    <dgm:pt modelId="{62291409-DB25-4B74-9E0A-BAAC515B9F7E}" type="pres">
      <dgm:prSet presAssocID="{8E2EB304-E581-4D10-98EB-9438510A2D36}" presName="composite4" presStyleCnt="0"/>
      <dgm:spPr/>
    </dgm:pt>
    <dgm:pt modelId="{2D0EB2D0-F44E-4902-B876-023784978E42}" type="pres">
      <dgm:prSet presAssocID="{8E2EB304-E581-4D10-98EB-9438510A2D36}" presName="background4" presStyleLbl="node4" presStyleIdx="1" presStyleCnt="6"/>
      <dgm:spPr/>
    </dgm:pt>
    <dgm:pt modelId="{489B6638-B707-4BF5-A656-CF85F426AD5B}" type="pres">
      <dgm:prSet presAssocID="{8E2EB304-E581-4D10-98EB-9438510A2D36}" presName="text4" presStyleLbl="fgAcc4" presStyleIdx="1" presStyleCnt="6" custLinFactNeighborX="-31545" custLinFactNeighborY="-1461">
        <dgm:presLayoutVars>
          <dgm:chPref val="3"/>
        </dgm:presLayoutVars>
      </dgm:prSet>
      <dgm:spPr/>
    </dgm:pt>
    <dgm:pt modelId="{B3701BCD-7B7E-4202-96AF-C052FCD6B0BC}" type="pres">
      <dgm:prSet presAssocID="{8E2EB304-E581-4D10-98EB-9438510A2D36}" presName="hierChild5" presStyleCnt="0"/>
      <dgm:spPr/>
    </dgm:pt>
    <dgm:pt modelId="{4BFE08DF-4B04-4FC3-8143-0AD0BA329705}" type="pres">
      <dgm:prSet presAssocID="{44C69711-6BE5-4E8D-A19B-8A4125F6D365}" presName="Name23" presStyleLbl="parChTrans1D4" presStyleIdx="2" presStyleCnt="6"/>
      <dgm:spPr/>
    </dgm:pt>
    <dgm:pt modelId="{D61745AD-3778-481E-8390-74BAA0FF30E1}" type="pres">
      <dgm:prSet presAssocID="{25D36D8D-B118-4C50-976C-EDE3C44F8369}" presName="hierRoot4" presStyleCnt="0"/>
      <dgm:spPr/>
    </dgm:pt>
    <dgm:pt modelId="{0D106139-A2C8-4C16-A4D0-E0DFBB575797}" type="pres">
      <dgm:prSet presAssocID="{25D36D8D-B118-4C50-976C-EDE3C44F8369}" presName="composite4" presStyleCnt="0"/>
      <dgm:spPr/>
    </dgm:pt>
    <dgm:pt modelId="{9B478FCA-3893-41DC-8343-46D8E6D111E6}" type="pres">
      <dgm:prSet presAssocID="{25D36D8D-B118-4C50-976C-EDE3C44F8369}" presName="background4" presStyleLbl="node4" presStyleIdx="2" presStyleCnt="6"/>
      <dgm:spPr/>
    </dgm:pt>
    <dgm:pt modelId="{80435018-F8A3-486A-809A-D46F08E0AF9E}" type="pres">
      <dgm:prSet presAssocID="{25D36D8D-B118-4C50-976C-EDE3C44F8369}" presName="text4" presStyleLbl="fgAcc4" presStyleIdx="2" presStyleCnt="6" custLinFactNeighborX="-13917" custLinFactNeighborY="-1461">
        <dgm:presLayoutVars>
          <dgm:chPref val="3"/>
        </dgm:presLayoutVars>
      </dgm:prSet>
      <dgm:spPr/>
    </dgm:pt>
    <dgm:pt modelId="{BEFE5B46-95E1-4E0D-8518-59D6CB5B940C}" type="pres">
      <dgm:prSet presAssocID="{25D36D8D-B118-4C50-976C-EDE3C44F8369}" presName="hierChild5" presStyleCnt="0"/>
      <dgm:spPr/>
    </dgm:pt>
    <dgm:pt modelId="{A6F9639D-2E49-4DA7-AFC9-82328E6D3869}" type="pres">
      <dgm:prSet presAssocID="{2E936E9D-3019-42CC-8558-1989DB2C2021}" presName="Name23" presStyleLbl="parChTrans1D4" presStyleIdx="3" presStyleCnt="6"/>
      <dgm:spPr/>
    </dgm:pt>
    <dgm:pt modelId="{63DC9756-222C-48C7-8D2D-4223BA66A666}" type="pres">
      <dgm:prSet presAssocID="{6A7F0DB4-2174-4A50-B3D3-6D4C5EA777DC}" presName="hierRoot4" presStyleCnt="0"/>
      <dgm:spPr/>
    </dgm:pt>
    <dgm:pt modelId="{383E2981-6173-4545-858B-CA16F23A99BC}" type="pres">
      <dgm:prSet presAssocID="{6A7F0DB4-2174-4A50-B3D3-6D4C5EA777DC}" presName="composite4" presStyleCnt="0"/>
      <dgm:spPr/>
    </dgm:pt>
    <dgm:pt modelId="{0CA4151F-11DE-46C8-AFB0-249C70263458}" type="pres">
      <dgm:prSet presAssocID="{6A7F0DB4-2174-4A50-B3D3-6D4C5EA777DC}" presName="background4" presStyleLbl="node4" presStyleIdx="3" presStyleCnt="6"/>
      <dgm:spPr/>
    </dgm:pt>
    <dgm:pt modelId="{CEAA1ADC-5A34-4E90-9114-7F87DA13CC3E}" type="pres">
      <dgm:prSet presAssocID="{6A7F0DB4-2174-4A50-B3D3-6D4C5EA777DC}" presName="text4" presStyleLbl="fgAcc4" presStyleIdx="3" presStyleCnt="6" custLinFactX="-12261" custLinFactNeighborX="-100000" custLinFactNeighborY="1669">
        <dgm:presLayoutVars>
          <dgm:chPref val="3"/>
        </dgm:presLayoutVars>
      </dgm:prSet>
      <dgm:spPr/>
    </dgm:pt>
    <dgm:pt modelId="{CC3A946D-2A70-4C9F-A809-9CD1047DCFD9}" type="pres">
      <dgm:prSet presAssocID="{6A7F0DB4-2174-4A50-B3D3-6D4C5EA777DC}" presName="hierChild5" presStyleCnt="0"/>
      <dgm:spPr/>
    </dgm:pt>
    <dgm:pt modelId="{91DEFA2E-DD8D-40AC-8E6B-23CD0962D785}" type="pres">
      <dgm:prSet presAssocID="{7739ECBB-3E51-4E9F-9F96-1B6D451E466E}" presName="Name23" presStyleLbl="parChTrans1D4" presStyleIdx="4" presStyleCnt="6"/>
      <dgm:spPr/>
    </dgm:pt>
    <dgm:pt modelId="{BFFD2BF7-8F5D-474C-A0EE-CA31F7718B0A}" type="pres">
      <dgm:prSet presAssocID="{DF6410DA-EA60-4D0E-9A53-F5F8BA995964}" presName="hierRoot4" presStyleCnt="0"/>
      <dgm:spPr/>
    </dgm:pt>
    <dgm:pt modelId="{0E0F4941-0C1B-4D72-B163-49C9722182F2}" type="pres">
      <dgm:prSet presAssocID="{DF6410DA-EA60-4D0E-9A53-F5F8BA995964}" presName="composite4" presStyleCnt="0"/>
      <dgm:spPr/>
    </dgm:pt>
    <dgm:pt modelId="{C7AA834D-B14C-4BCB-BC3F-55B0C0C918B1}" type="pres">
      <dgm:prSet presAssocID="{DF6410DA-EA60-4D0E-9A53-F5F8BA995964}" presName="background4" presStyleLbl="node4" presStyleIdx="4" presStyleCnt="6"/>
      <dgm:spPr/>
    </dgm:pt>
    <dgm:pt modelId="{B24A0A21-584C-48DC-840F-BD38BACF0430}" type="pres">
      <dgm:prSet presAssocID="{DF6410DA-EA60-4D0E-9A53-F5F8BA995964}" presName="text4" presStyleLbl="fgAcc4" presStyleIdx="4" presStyleCnt="6">
        <dgm:presLayoutVars>
          <dgm:chPref val="3"/>
        </dgm:presLayoutVars>
      </dgm:prSet>
      <dgm:spPr/>
    </dgm:pt>
    <dgm:pt modelId="{E04E3D27-516D-48B6-B8D2-1169DEB7B402}" type="pres">
      <dgm:prSet presAssocID="{DF6410DA-EA60-4D0E-9A53-F5F8BA995964}" presName="hierChild5" presStyleCnt="0"/>
      <dgm:spPr/>
    </dgm:pt>
    <dgm:pt modelId="{AFA8FE30-4089-4790-B6B7-F895BC8A1869}" type="pres">
      <dgm:prSet presAssocID="{D3A5665A-D92D-4EEE-A927-02F8D8CA59FC}" presName="Name23" presStyleLbl="parChTrans1D4" presStyleIdx="5" presStyleCnt="6"/>
      <dgm:spPr/>
    </dgm:pt>
    <dgm:pt modelId="{6DCBC585-8201-4DF9-BAB1-ED1ECC3CB487}" type="pres">
      <dgm:prSet presAssocID="{F84E5BEC-1144-4FF0-B751-7FE8F647D833}" presName="hierRoot4" presStyleCnt="0"/>
      <dgm:spPr/>
    </dgm:pt>
    <dgm:pt modelId="{5966BE87-70B4-43D7-8405-9F84908C9264}" type="pres">
      <dgm:prSet presAssocID="{F84E5BEC-1144-4FF0-B751-7FE8F647D833}" presName="composite4" presStyleCnt="0"/>
      <dgm:spPr/>
    </dgm:pt>
    <dgm:pt modelId="{4A77CD0E-4D42-4B2F-BD82-12A8A9D10E2A}" type="pres">
      <dgm:prSet presAssocID="{F84E5BEC-1144-4FF0-B751-7FE8F647D833}" presName="background4" presStyleLbl="node4" presStyleIdx="5" presStyleCnt="6"/>
      <dgm:spPr/>
    </dgm:pt>
    <dgm:pt modelId="{3D4FB29B-EEE8-411D-9DA6-556C9B46B1E6}" type="pres">
      <dgm:prSet presAssocID="{F84E5BEC-1144-4FF0-B751-7FE8F647D833}" presName="text4" presStyleLbl="fgAcc4" presStyleIdx="5" presStyleCnt="6">
        <dgm:presLayoutVars>
          <dgm:chPref val="3"/>
        </dgm:presLayoutVars>
      </dgm:prSet>
      <dgm:spPr/>
    </dgm:pt>
    <dgm:pt modelId="{ACECA9A1-55FB-48DC-9707-008E040367DF}" type="pres">
      <dgm:prSet presAssocID="{F84E5BEC-1144-4FF0-B751-7FE8F647D833}" presName="hierChild5" presStyleCnt="0"/>
      <dgm:spPr/>
    </dgm:pt>
    <dgm:pt modelId="{450E29A3-F00D-464B-BAF5-FE33467800D2}" type="pres">
      <dgm:prSet presAssocID="{9A96B056-6E39-4251-9DD0-CEFD160DDAC1}" presName="Name17" presStyleLbl="parChTrans1D3" presStyleIdx="1" presStyleCnt="4"/>
      <dgm:spPr/>
    </dgm:pt>
    <dgm:pt modelId="{C1A946F7-E8CC-4B9E-8898-7FA6B872DBF6}" type="pres">
      <dgm:prSet presAssocID="{8B0B9648-BE26-4DFC-9E4B-AD19AEA0F4D5}" presName="hierRoot3" presStyleCnt="0"/>
      <dgm:spPr/>
    </dgm:pt>
    <dgm:pt modelId="{1B0641F2-D6A0-4739-AE66-E78BC4E8AA56}" type="pres">
      <dgm:prSet presAssocID="{8B0B9648-BE26-4DFC-9E4B-AD19AEA0F4D5}" presName="composite3" presStyleCnt="0"/>
      <dgm:spPr/>
    </dgm:pt>
    <dgm:pt modelId="{A0C80C06-4862-47DE-9B79-DEF793F45E6B}" type="pres">
      <dgm:prSet presAssocID="{8B0B9648-BE26-4DFC-9E4B-AD19AEA0F4D5}" presName="background3" presStyleLbl="node3" presStyleIdx="1" presStyleCnt="4"/>
      <dgm:spPr/>
    </dgm:pt>
    <dgm:pt modelId="{BF7B7ED1-2F4F-4909-97FB-68A83C241DB7}" type="pres">
      <dgm:prSet presAssocID="{8B0B9648-BE26-4DFC-9E4B-AD19AEA0F4D5}" presName="text3" presStyleLbl="fgAcc3" presStyleIdx="1" presStyleCnt="4">
        <dgm:presLayoutVars>
          <dgm:chPref val="3"/>
        </dgm:presLayoutVars>
      </dgm:prSet>
      <dgm:spPr/>
    </dgm:pt>
    <dgm:pt modelId="{9198BF07-0018-4F00-A766-95619A1D5EFE}" type="pres">
      <dgm:prSet presAssocID="{8B0B9648-BE26-4DFC-9E4B-AD19AEA0F4D5}" presName="hierChild4" presStyleCnt="0"/>
      <dgm:spPr/>
    </dgm:pt>
    <dgm:pt modelId="{418CA1D3-5F4D-4CF1-8167-2DF196521F0B}" type="pres">
      <dgm:prSet presAssocID="{F922302C-93D5-47E0-96FB-0B7B34A4A346}" presName="Name17" presStyleLbl="parChTrans1D3" presStyleIdx="2" presStyleCnt="4"/>
      <dgm:spPr/>
    </dgm:pt>
    <dgm:pt modelId="{CA50AB90-CA91-4423-8959-81D6556D0118}" type="pres">
      <dgm:prSet presAssocID="{B1B438D6-FCB1-4540-B6F6-B4A8610858A5}" presName="hierRoot3" presStyleCnt="0"/>
      <dgm:spPr/>
    </dgm:pt>
    <dgm:pt modelId="{859FC2AA-C714-4091-83DC-785D569E49C6}" type="pres">
      <dgm:prSet presAssocID="{B1B438D6-FCB1-4540-B6F6-B4A8610858A5}" presName="composite3" presStyleCnt="0"/>
      <dgm:spPr/>
    </dgm:pt>
    <dgm:pt modelId="{2B479B96-793F-40DC-9058-989090E530C0}" type="pres">
      <dgm:prSet presAssocID="{B1B438D6-FCB1-4540-B6F6-B4A8610858A5}" presName="background3" presStyleLbl="node3" presStyleIdx="2" presStyleCnt="4"/>
      <dgm:spPr/>
    </dgm:pt>
    <dgm:pt modelId="{2A2AA087-C240-45F4-B981-034043DA75DC}" type="pres">
      <dgm:prSet presAssocID="{B1B438D6-FCB1-4540-B6F6-B4A8610858A5}" presName="text3" presStyleLbl="fgAcc3" presStyleIdx="2" presStyleCnt="4">
        <dgm:presLayoutVars>
          <dgm:chPref val="3"/>
        </dgm:presLayoutVars>
      </dgm:prSet>
      <dgm:spPr/>
    </dgm:pt>
    <dgm:pt modelId="{F67E6E0C-E81B-41FD-8B94-323AB8D38EA5}" type="pres">
      <dgm:prSet presAssocID="{B1B438D6-FCB1-4540-B6F6-B4A8610858A5}" presName="hierChild4" presStyleCnt="0"/>
      <dgm:spPr/>
    </dgm:pt>
    <dgm:pt modelId="{B1CCF6C8-96F4-4444-804B-5B097C2B3B1C}" type="pres">
      <dgm:prSet presAssocID="{5A251984-19A3-4ACA-9B93-719594CBF1BB}" presName="Name10" presStyleLbl="parChTrans1D2" presStyleIdx="1" presStyleCnt="2"/>
      <dgm:spPr/>
    </dgm:pt>
    <dgm:pt modelId="{8866FE13-B29C-46A0-9DD5-3A155E8F7728}" type="pres">
      <dgm:prSet presAssocID="{CC12F64D-5122-4241-9362-4E30C7871012}" presName="hierRoot2" presStyleCnt="0"/>
      <dgm:spPr/>
    </dgm:pt>
    <dgm:pt modelId="{8BD04D8A-782B-4350-95BE-10FFD3C36032}" type="pres">
      <dgm:prSet presAssocID="{CC12F64D-5122-4241-9362-4E30C7871012}" presName="composite2" presStyleCnt="0"/>
      <dgm:spPr/>
    </dgm:pt>
    <dgm:pt modelId="{987BCF8C-6430-4C03-8373-0E35592CAB04}" type="pres">
      <dgm:prSet presAssocID="{CC12F64D-5122-4241-9362-4E30C7871012}" presName="background2" presStyleLbl="node2" presStyleIdx="1" presStyleCnt="2"/>
      <dgm:spPr/>
    </dgm:pt>
    <dgm:pt modelId="{7235858D-41B7-47A6-A19B-02D6FF63C748}" type="pres">
      <dgm:prSet presAssocID="{CC12F64D-5122-4241-9362-4E30C7871012}" presName="text2" presStyleLbl="fgAcc2" presStyleIdx="1" presStyleCnt="2">
        <dgm:presLayoutVars>
          <dgm:chPref val="3"/>
        </dgm:presLayoutVars>
      </dgm:prSet>
      <dgm:spPr/>
    </dgm:pt>
    <dgm:pt modelId="{D078B2A1-9623-4564-85B5-AA5C64053A75}" type="pres">
      <dgm:prSet presAssocID="{CC12F64D-5122-4241-9362-4E30C7871012}" presName="hierChild3" presStyleCnt="0"/>
      <dgm:spPr/>
    </dgm:pt>
    <dgm:pt modelId="{AB658845-E6DF-4497-80EC-75FC3C39AA82}" type="pres">
      <dgm:prSet presAssocID="{AE2015DE-8055-4CB3-B165-B39181F8E3DB}" presName="Name17" presStyleLbl="parChTrans1D3" presStyleIdx="3" presStyleCnt="4"/>
      <dgm:spPr/>
    </dgm:pt>
    <dgm:pt modelId="{54A271BA-9B27-4BA8-BCAF-D0E047C020BE}" type="pres">
      <dgm:prSet presAssocID="{0173044E-A1EF-4A68-BEAE-1617BCFFA5CB}" presName="hierRoot3" presStyleCnt="0"/>
      <dgm:spPr/>
    </dgm:pt>
    <dgm:pt modelId="{290CBC0B-20A7-4A2E-B775-00B155AEAA79}" type="pres">
      <dgm:prSet presAssocID="{0173044E-A1EF-4A68-BEAE-1617BCFFA5CB}" presName="composite3" presStyleCnt="0"/>
      <dgm:spPr/>
    </dgm:pt>
    <dgm:pt modelId="{40F4E0FC-D99F-45DC-9DC4-2EB2E4D2FAB2}" type="pres">
      <dgm:prSet presAssocID="{0173044E-A1EF-4A68-BEAE-1617BCFFA5CB}" presName="background3" presStyleLbl="node3" presStyleIdx="3" presStyleCnt="4"/>
      <dgm:spPr/>
    </dgm:pt>
    <dgm:pt modelId="{25FFBF05-813A-4B58-AD56-A12D640531A1}" type="pres">
      <dgm:prSet presAssocID="{0173044E-A1EF-4A68-BEAE-1617BCFFA5CB}" presName="text3" presStyleLbl="fgAcc3" presStyleIdx="3" presStyleCnt="4">
        <dgm:presLayoutVars>
          <dgm:chPref val="3"/>
        </dgm:presLayoutVars>
      </dgm:prSet>
      <dgm:spPr/>
    </dgm:pt>
    <dgm:pt modelId="{A3683ECB-7F3A-494A-B539-418B225C5265}" type="pres">
      <dgm:prSet presAssocID="{0173044E-A1EF-4A68-BEAE-1617BCFFA5CB}" presName="hierChild4" presStyleCnt="0"/>
      <dgm:spPr/>
    </dgm:pt>
  </dgm:ptLst>
  <dgm:cxnLst>
    <dgm:cxn modelId="{312E2700-2AF0-450B-A4ED-53E913A3B214}" type="presOf" srcId="{C8B3AE72-ED2F-4B3C-86ED-BA70959BA52C}" destId="{CA579C57-788D-493B-951F-4301EA25897A}" srcOrd="0" destOrd="0" presId="urn:microsoft.com/office/officeart/2005/8/layout/hierarchy1"/>
    <dgm:cxn modelId="{9A4A0A06-A270-4FC1-94C0-83582578CE6B}" type="presOf" srcId="{2E936E9D-3019-42CC-8558-1989DB2C2021}" destId="{A6F9639D-2E49-4DA7-AFC9-82328E6D3869}" srcOrd="0" destOrd="0" presId="urn:microsoft.com/office/officeart/2005/8/layout/hierarchy1"/>
    <dgm:cxn modelId="{690D140A-D34E-4D33-A3CD-9B6D3EF88FC3}" type="presOf" srcId="{0173044E-A1EF-4A68-BEAE-1617BCFFA5CB}" destId="{25FFBF05-813A-4B58-AD56-A12D640531A1}" srcOrd="0" destOrd="0" presId="urn:microsoft.com/office/officeart/2005/8/layout/hierarchy1"/>
    <dgm:cxn modelId="{9D7E6D13-5D46-41ED-9A30-39C057D9E0C1}" srcId="{C8B3AE72-ED2F-4B3C-86ED-BA70959BA52C}" destId="{E2B14035-EDE6-4E50-B736-1BE570760AFA}" srcOrd="0" destOrd="0" parTransId="{6927D2A1-A6A6-45CD-8A06-09396420C990}" sibTransId="{564FD037-D15B-4BDE-93CB-16C2D19FF8A0}"/>
    <dgm:cxn modelId="{1844A115-5CA8-47C8-A4E9-A2AD36B64906}" type="presOf" srcId="{AE2015DE-8055-4CB3-B165-B39181F8E3DB}" destId="{AB658845-E6DF-4497-80EC-75FC3C39AA82}" srcOrd="0" destOrd="0" presId="urn:microsoft.com/office/officeart/2005/8/layout/hierarchy1"/>
    <dgm:cxn modelId="{33138617-4B28-48B0-9E63-0E5F7E7E57D3}" type="presOf" srcId="{CC12F64D-5122-4241-9362-4E30C7871012}" destId="{7235858D-41B7-47A6-A19B-02D6FF63C748}" srcOrd="0" destOrd="0" presId="urn:microsoft.com/office/officeart/2005/8/layout/hierarchy1"/>
    <dgm:cxn modelId="{7436DB1B-2695-43B0-8C1D-43B600938F1C}" srcId="{E2B14035-EDE6-4E50-B736-1BE570760AFA}" destId="{8B0B9648-BE26-4DFC-9E4B-AD19AEA0F4D5}" srcOrd="1" destOrd="0" parTransId="{9A96B056-6E39-4251-9DD0-CEFD160DDAC1}" sibTransId="{48C63A72-5AC5-411C-931E-CF4EDB9B96C5}"/>
    <dgm:cxn modelId="{40637F3E-CBBB-4A6A-823E-E885935F3C88}" type="presOf" srcId="{CEE50FCC-9783-4FFD-9F97-7EEB6C235B73}" destId="{09CF782E-7D7E-43FA-8838-8690A0E1F208}" srcOrd="0" destOrd="0" presId="urn:microsoft.com/office/officeart/2005/8/layout/hierarchy1"/>
    <dgm:cxn modelId="{1B29985E-41E0-4A08-B1F8-FD0DD021AFB8}" type="presOf" srcId="{F84E5BEC-1144-4FF0-B751-7FE8F647D833}" destId="{3D4FB29B-EEE8-411D-9DA6-556C9B46B1E6}" srcOrd="0" destOrd="0" presId="urn:microsoft.com/office/officeart/2005/8/layout/hierarchy1"/>
    <dgm:cxn modelId="{EFDFBD45-01F3-4144-A062-0D59CE379B03}" type="presOf" srcId="{21875D6E-31F7-492D-BFCB-2E8F9BCA1FD7}" destId="{83097C6A-1532-4913-AA30-20E7B343927F}" srcOrd="0" destOrd="0" presId="urn:microsoft.com/office/officeart/2005/8/layout/hierarchy1"/>
    <dgm:cxn modelId="{AA776F46-3E36-4499-9962-69C7B149EB71}" srcId="{CC12F64D-5122-4241-9362-4E30C7871012}" destId="{0173044E-A1EF-4A68-BEAE-1617BCFFA5CB}" srcOrd="0" destOrd="0" parTransId="{AE2015DE-8055-4CB3-B165-B39181F8E3DB}" sibTransId="{AF4B460E-D72E-43F6-9ED8-4166549CFA15}"/>
    <dgm:cxn modelId="{F10DB44F-9BC3-4B82-A6BD-1C7D333E0518}" type="presOf" srcId="{F922302C-93D5-47E0-96FB-0B7B34A4A346}" destId="{418CA1D3-5F4D-4CF1-8167-2DF196521F0B}" srcOrd="0" destOrd="0" presId="urn:microsoft.com/office/officeart/2005/8/layout/hierarchy1"/>
    <dgm:cxn modelId="{A9FAFF51-573A-4BFE-ADDB-55CA4797AA8D}" type="presOf" srcId="{7739ECBB-3E51-4E9F-9F96-1B6D451E466E}" destId="{91DEFA2E-DD8D-40AC-8E6B-23CD0962D785}" srcOrd="0" destOrd="0" presId="urn:microsoft.com/office/officeart/2005/8/layout/hierarchy1"/>
    <dgm:cxn modelId="{D7221358-6426-4879-A164-08C6874B503A}" type="presOf" srcId="{8B0B9648-BE26-4DFC-9E4B-AD19AEA0F4D5}" destId="{BF7B7ED1-2F4F-4909-97FB-68A83C241DB7}" srcOrd="0" destOrd="0" presId="urn:microsoft.com/office/officeart/2005/8/layout/hierarchy1"/>
    <dgm:cxn modelId="{C46F9A81-EFBD-4628-80F3-2FC30780A436}" srcId="{14029380-A455-4567-9B50-0A1068FD7287}" destId="{25D36D8D-B118-4C50-976C-EDE3C44F8369}" srcOrd="1" destOrd="0" parTransId="{44C69711-6BE5-4E8D-A19B-8A4125F6D365}" sibTransId="{7F074718-ED12-4393-A44A-5264791FD2A1}"/>
    <dgm:cxn modelId="{A66A6C8F-9BE3-49E2-AB03-9D46E3969102}" type="presOf" srcId="{44C69711-6BE5-4E8D-A19B-8A4125F6D365}" destId="{4BFE08DF-4B04-4FC3-8143-0AD0BA329705}" srcOrd="0" destOrd="0" presId="urn:microsoft.com/office/officeart/2005/8/layout/hierarchy1"/>
    <dgm:cxn modelId="{036ACDA2-A666-499D-838F-5EA54D5D76EA}" type="presOf" srcId="{DF6410DA-EA60-4D0E-9A53-F5F8BA995964}" destId="{B24A0A21-584C-48DC-840F-BD38BACF0430}" srcOrd="0" destOrd="0" presId="urn:microsoft.com/office/officeart/2005/8/layout/hierarchy1"/>
    <dgm:cxn modelId="{56A5BBA6-EC31-4531-8169-DF930320C674}" srcId="{C8B3AE72-ED2F-4B3C-86ED-BA70959BA52C}" destId="{CC12F64D-5122-4241-9362-4E30C7871012}" srcOrd="1" destOrd="0" parTransId="{5A251984-19A3-4ACA-9B93-719594CBF1BB}" sibTransId="{91630C98-9649-46C1-AC4B-BF2DDF92F482}"/>
    <dgm:cxn modelId="{50EBA5B0-6424-457E-88DB-F3CBD9D13759}" type="presOf" srcId="{6927D2A1-A6A6-45CD-8A06-09396420C990}" destId="{FD813126-E757-4784-BB56-729EEAD368DC}" srcOrd="0" destOrd="0" presId="urn:microsoft.com/office/officeart/2005/8/layout/hierarchy1"/>
    <dgm:cxn modelId="{E0EB07B6-A366-4127-A719-7430E83A6FFE}" type="presOf" srcId="{5A251984-19A3-4ACA-9B93-719594CBF1BB}" destId="{B1CCF6C8-96F4-4444-804B-5B097C2B3B1C}" srcOrd="0" destOrd="0" presId="urn:microsoft.com/office/officeart/2005/8/layout/hierarchy1"/>
    <dgm:cxn modelId="{EF80B5B9-A7A5-4BE8-90C4-5AC91D6027CB}" srcId="{E2B14035-EDE6-4E50-B736-1BE570760AFA}" destId="{E174CCA9-99C4-4067-9275-878324627DFE}" srcOrd="0" destOrd="0" parTransId="{9E2F32F0-38DD-4566-9B0C-F0FE2791908B}" sibTransId="{8E96E242-1502-4B55-8FFD-CA85B515AC34}"/>
    <dgm:cxn modelId="{FC4DEFC5-4CF5-4E66-B5D1-84D7FEE81A50}" srcId="{6A7F0DB4-2174-4A50-B3D3-6D4C5EA777DC}" destId="{DF6410DA-EA60-4D0E-9A53-F5F8BA995964}" srcOrd="0" destOrd="0" parTransId="{7739ECBB-3E51-4E9F-9F96-1B6D451E466E}" sibTransId="{22A27567-D00B-467D-B6D4-28D4C9E3DB45}"/>
    <dgm:cxn modelId="{9F413AC8-82DA-43F0-89C9-353633EBB42E}" type="presOf" srcId="{906BAA2B-BFF4-433A-A217-2D892B28026C}" destId="{F3A374A4-A7C5-4510-9763-29B810BC8799}" srcOrd="0" destOrd="0" presId="urn:microsoft.com/office/officeart/2005/8/layout/hierarchy1"/>
    <dgm:cxn modelId="{3B5C4DCD-277E-4C4C-ACCB-C425167A25E4}" type="presOf" srcId="{E174CCA9-99C4-4067-9275-878324627DFE}" destId="{CE8950EB-67A1-4D72-AF5A-6E563D27C9C5}" srcOrd="0" destOrd="0" presId="urn:microsoft.com/office/officeart/2005/8/layout/hierarchy1"/>
    <dgm:cxn modelId="{63697ECE-490E-4F0D-93D6-012B5CD5DFE1}" srcId="{6A7F0DB4-2174-4A50-B3D3-6D4C5EA777DC}" destId="{F84E5BEC-1144-4FF0-B751-7FE8F647D833}" srcOrd="1" destOrd="0" parTransId="{D3A5665A-D92D-4EEE-A927-02F8D8CA59FC}" sibTransId="{EF7CEE46-F8B7-4673-BE60-33BA21BC33D6}"/>
    <dgm:cxn modelId="{26B537D0-14EA-460E-8EE0-23924DD3A90A}" type="presOf" srcId="{E2B14035-EDE6-4E50-B736-1BE570760AFA}" destId="{73236A02-83D3-47A3-B969-5BC2E05ACC3B}" srcOrd="0" destOrd="0" presId="urn:microsoft.com/office/officeart/2005/8/layout/hierarchy1"/>
    <dgm:cxn modelId="{9363D3DA-E0EC-4B1F-99BD-4CA358BB83E8}" type="presOf" srcId="{14029380-A455-4567-9B50-0A1068FD7287}" destId="{938BDA0D-D68A-4F4D-848D-ED8C43E152F7}" srcOrd="0" destOrd="0" presId="urn:microsoft.com/office/officeart/2005/8/layout/hierarchy1"/>
    <dgm:cxn modelId="{CC0A78DC-5774-48C5-AB92-D2AC602099A2}" type="presOf" srcId="{25D36D8D-B118-4C50-976C-EDE3C44F8369}" destId="{80435018-F8A3-486A-809A-D46F08E0AF9E}" srcOrd="0" destOrd="0" presId="urn:microsoft.com/office/officeart/2005/8/layout/hierarchy1"/>
    <dgm:cxn modelId="{0DF53DE0-4455-4F67-91FB-11FE28A8B12B}" type="presOf" srcId="{B1B438D6-FCB1-4540-B6F6-B4A8610858A5}" destId="{2A2AA087-C240-45F4-B981-034043DA75DC}" srcOrd="0" destOrd="0" presId="urn:microsoft.com/office/officeart/2005/8/layout/hierarchy1"/>
    <dgm:cxn modelId="{3B8565E1-812E-4AAB-9ED0-A29CF09A5172}" srcId="{E174CCA9-99C4-4067-9275-878324627DFE}" destId="{14029380-A455-4567-9B50-0A1068FD7287}" srcOrd="0" destOrd="0" parTransId="{906BAA2B-BFF4-433A-A217-2D892B28026C}" sibTransId="{7CFF1B16-D18B-418C-873F-27709F11D0C1}"/>
    <dgm:cxn modelId="{067CFAE3-B2A0-45DE-A2C9-7FC2980F6E73}" srcId="{E2B14035-EDE6-4E50-B736-1BE570760AFA}" destId="{B1B438D6-FCB1-4540-B6F6-B4A8610858A5}" srcOrd="2" destOrd="0" parTransId="{F922302C-93D5-47E0-96FB-0B7B34A4A346}" sibTransId="{CB105564-3DC6-4D7C-AE53-96A62F5AF43B}"/>
    <dgm:cxn modelId="{6F0B74E7-3B65-40D1-AF33-3388DB7BA8F3}" type="presOf" srcId="{9E2F32F0-38DD-4566-9B0C-F0FE2791908B}" destId="{DC09A774-CDD8-42DE-A078-34F9E6306E9C}" srcOrd="0" destOrd="0" presId="urn:microsoft.com/office/officeart/2005/8/layout/hierarchy1"/>
    <dgm:cxn modelId="{613DA3EA-5B5F-446C-9555-A18227DEC510}" type="presOf" srcId="{9A96B056-6E39-4251-9DD0-CEFD160DDAC1}" destId="{450E29A3-F00D-464B-BAF5-FE33467800D2}" srcOrd="0" destOrd="0" presId="urn:microsoft.com/office/officeart/2005/8/layout/hierarchy1"/>
    <dgm:cxn modelId="{D22983ED-D108-4EE0-9012-EF44ED7BC432}" srcId="{E174CCA9-99C4-4067-9275-878324627DFE}" destId="{6A7F0DB4-2174-4A50-B3D3-6D4C5EA777DC}" srcOrd="1" destOrd="0" parTransId="{2E936E9D-3019-42CC-8558-1989DB2C2021}" sibTransId="{12E714D4-0119-4145-B401-C61A42C36AA4}"/>
    <dgm:cxn modelId="{5F61EAEE-8791-4588-827B-F3DCAFB1E520}" type="presOf" srcId="{8E2EB304-E581-4D10-98EB-9438510A2D36}" destId="{489B6638-B707-4BF5-A656-CF85F426AD5B}" srcOrd="0" destOrd="0" presId="urn:microsoft.com/office/officeart/2005/8/layout/hierarchy1"/>
    <dgm:cxn modelId="{AEB32EF2-388F-4662-893C-2A7935C2E9DD}" srcId="{21875D6E-31F7-492D-BFCB-2E8F9BCA1FD7}" destId="{C8B3AE72-ED2F-4B3C-86ED-BA70959BA52C}" srcOrd="0" destOrd="0" parTransId="{0B33A96C-2183-46A9-A53F-2B5928CB7F82}" sibTransId="{B4555829-CBE9-4EC6-8154-C9CFC35C1A16}"/>
    <dgm:cxn modelId="{648C63F6-CE22-4829-A48B-1553A06EE80B}" type="presOf" srcId="{6A7F0DB4-2174-4A50-B3D3-6D4C5EA777DC}" destId="{CEAA1ADC-5A34-4E90-9114-7F87DA13CC3E}" srcOrd="0" destOrd="0" presId="urn:microsoft.com/office/officeart/2005/8/layout/hierarchy1"/>
    <dgm:cxn modelId="{8EE73FF9-88B7-415B-8DB1-72EE68FEA453}" srcId="{14029380-A455-4567-9B50-0A1068FD7287}" destId="{8E2EB304-E581-4D10-98EB-9438510A2D36}" srcOrd="0" destOrd="0" parTransId="{CEE50FCC-9783-4FFD-9F97-7EEB6C235B73}" sibTransId="{0AB486DC-9E2F-40DE-BC37-11220A2EB97E}"/>
    <dgm:cxn modelId="{0331DDFF-8BD2-43F9-A105-803E66296B11}" type="presOf" srcId="{D3A5665A-D92D-4EEE-A927-02F8D8CA59FC}" destId="{AFA8FE30-4089-4790-B6B7-F895BC8A1869}" srcOrd="0" destOrd="0" presId="urn:microsoft.com/office/officeart/2005/8/layout/hierarchy1"/>
    <dgm:cxn modelId="{250BD010-D977-41B0-A26C-E6F8058EFBD1}" type="presParOf" srcId="{83097C6A-1532-4913-AA30-20E7B343927F}" destId="{3E3532F1-3683-4193-824B-4E54D9FBE3B5}" srcOrd="0" destOrd="0" presId="urn:microsoft.com/office/officeart/2005/8/layout/hierarchy1"/>
    <dgm:cxn modelId="{0F9B30B6-4D4C-4A84-BFD5-031EFB130889}" type="presParOf" srcId="{3E3532F1-3683-4193-824B-4E54D9FBE3B5}" destId="{65E05532-9EF2-4656-980E-8F36863561D2}" srcOrd="0" destOrd="0" presId="urn:microsoft.com/office/officeart/2005/8/layout/hierarchy1"/>
    <dgm:cxn modelId="{8228C751-A0CE-42ED-88DC-D58BA13C1BBF}" type="presParOf" srcId="{65E05532-9EF2-4656-980E-8F36863561D2}" destId="{31DEC03B-7AF9-46BF-AB39-34C66F294A1B}" srcOrd="0" destOrd="0" presId="urn:microsoft.com/office/officeart/2005/8/layout/hierarchy1"/>
    <dgm:cxn modelId="{776101A0-C2A5-4DF6-8F04-ED7AC4894282}" type="presParOf" srcId="{65E05532-9EF2-4656-980E-8F36863561D2}" destId="{CA579C57-788D-493B-951F-4301EA25897A}" srcOrd="1" destOrd="0" presId="urn:microsoft.com/office/officeart/2005/8/layout/hierarchy1"/>
    <dgm:cxn modelId="{AEF59D3A-48B9-4F36-A0DC-795AABEA4D95}" type="presParOf" srcId="{3E3532F1-3683-4193-824B-4E54D9FBE3B5}" destId="{3B4BC349-4E47-4235-B64E-816FDBFA80E1}" srcOrd="1" destOrd="0" presId="urn:microsoft.com/office/officeart/2005/8/layout/hierarchy1"/>
    <dgm:cxn modelId="{5DB94D85-EB9A-43B0-B238-5C3D483EDE23}" type="presParOf" srcId="{3B4BC349-4E47-4235-B64E-816FDBFA80E1}" destId="{FD813126-E757-4784-BB56-729EEAD368DC}" srcOrd="0" destOrd="0" presId="urn:microsoft.com/office/officeart/2005/8/layout/hierarchy1"/>
    <dgm:cxn modelId="{DC9B0732-BDD2-4557-AFA3-D9B134D3DB7E}" type="presParOf" srcId="{3B4BC349-4E47-4235-B64E-816FDBFA80E1}" destId="{2661A296-47AE-4167-BA69-9519F061599B}" srcOrd="1" destOrd="0" presId="urn:microsoft.com/office/officeart/2005/8/layout/hierarchy1"/>
    <dgm:cxn modelId="{5FE68E59-D432-4BBD-8566-09BA10A9626D}" type="presParOf" srcId="{2661A296-47AE-4167-BA69-9519F061599B}" destId="{584AE2C1-F480-4890-B08D-D161C6D0C194}" srcOrd="0" destOrd="0" presId="urn:microsoft.com/office/officeart/2005/8/layout/hierarchy1"/>
    <dgm:cxn modelId="{59DEDF42-2943-4077-9D8A-7BE1EF18E2D2}" type="presParOf" srcId="{584AE2C1-F480-4890-B08D-D161C6D0C194}" destId="{5EC59AA4-5B66-4E22-9EC8-3704F433E27C}" srcOrd="0" destOrd="0" presId="urn:microsoft.com/office/officeart/2005/8/layout/hierarchy1"/>
    <dgm:cxn modelId="{7F4F4205-8EBC-4D28-8037-1AEC1AF03FB3}" type="presParOf" srcId="{584AE2C1-F480-4890-B08D-D161C6D0C194}" destId="{73236A02-83D3-47A3-B969-5BC2E05ACC3B}" srcOrd="1" destOrd="0" presId="urn:microsoft.com/office/officeart/2005/8/layout/hierarchy1"/>
    <dgm:cxn modelId="{2BB633A1-6012-4D9D-95D3-5A61D1A029F1}" type="presParOf" srcId="{2661A296-47AE-4167-BA69-9519F061599B}" destId="{52B2824E-36DE-460F-8272-CE56FA8AB04E}" srcOrd="1" destOrd="0" presId="urn:microsoft.com/office/officeart/2005/8/layout/hierarchy1"/>
    <dgm:cxn modelId="{E10269F4-A082-4153-B5D2-4E67CDA4AF0E}" type="presParOf" srcId="{52B2824E-36DE-460F-8272-CE56FA8AB04E}" destId="{DC09A774-CDD8-42DE-A078-34F9E6306E9C}" srcOrd="0" destOrd="0" presId="urn:microsoft.com/office/officeart/2005/8/layout/hierarchy1"/>
    <dgm:cxn modelId="{EA03FD9E-E1C1-4677-9726-EB3059D7C14E}" type="presParOf" srcId="{52B2824E-36DE-460F-8272-CE56FA8AB04E}" destId="{D359897B-5EAD-44A0-9091-AA743D6E18D1}" srcOrd="1" destOrd="0" presId="urn:microsoft.com/office/officeart/2005/8/layout/hierarchy1"/>
    <dgm:cxn modelId="{D4518575-132A-4EA6-A03D-CE02AA5C6E00}" type="presParOf" srcId="{D359897B-5EAD-44A0-9091-AA743D6E18D1}" destId="{6A5A4F80-6407-4A60-A1E9-C8A37BE156D7}" srcOrd="0" destOrd="0" presId="urn:microsoft.com/office/officeart/2005/8/layout/hierarchy1"/>
    <dgm:cxn modelId="{8CF67CAF-E411-48EC-BDCD-C0D5A0B3225B}" type="presParOf" srcId="{6A5A4F80-6407-4A60-A1E9-C8A37BE156D7}" destId="{A151FD55-3049-4188-81F6-257925D2605C}" srcOrd="0" destOrd="0" presId="urn:microsoft.com/office/officeart/2005/8/layout/hierarchy1"/>
    <dgm:cxn modelId="{4C1FF85B-AE01-4406-9229-79E234884962}" type="presParOf" srcId="{6A5A4F80-6407-4A60-A1E9-C8A37BE156D7}" destId="{CE8950EB-67A1-4D72-AF5A-6E563D27C9C5}" srcOrd="1" destOrd="0" presId="urn:microsoft.com/office/officeart/2005/8/layout/hierarchy1"/>
    <dgm:cxn modelId="{88818889-3EE1-4DD1-93E2-606C19A5E4F5}" type="presParOf" srcId="{D359897B-5EAD-44A0-9091-AA743D6E18D1}" destId="{167392C0-B748-49FA-93AD-9175DEAD1758}" srcOrd="1" destOrd="0" presId="urn:microsoft.com/office/officeart/2005/8/layout/hierarchy1"/>
    <dgm:cxn modelId="{8A4BA8D7-8CAB-4675-9B03-49C118E3E893}" type="presParOf" srcId="{167392C0-B748-49FA-93AD-9175DEAD1758}" destId="{F3A374A4-A7C5-4510-9763-29B810BC8799}" srcOrd="0" destOrd="0" presId="urn:microsoft.com/office/officeart/2005/8/layout/hierarchy1"/>
    <dgm:cxn modelId="{FDBD8A15-CDAE-4CB7-8D04-B621CEC5AEAF}" type="presParOf" srcId="{167392C0-B748-49FA-93AD-9175DEAD1758}" destId="{5B21BB4C-CD89-497F-B05E-876C4C55C276}" srcOrd="1" destOrd="0" presId="urn:microsoft.com/office/officeart/2005/8/layout/hierarchy1"/>
    <dgm:cxn modelId="{5F2966A3-F5C0-473A-9625-268EC01072CD}" type="presParOf" srcId="{5B21BB4C-CD89-497F-B05E-876C4C55C276}" destId="{806C79CF-076D-4A68-B5CF-11D8E245544B}" srcOrd="0" destOrd="0" presId="urn:microsoft.com/office/officeart/2005/8/layout/hierarchy1"/>
    <dgm:cxn modelId="{F00B4E76-5001-4789-B532-4E186F790241}" type="presParOf" srcId="{806C79CF-076D-4A68-B5CF-11D8E245544B}" destId="{58A955C8-2BCA-49A8-B42C-F7DFD796E2C3}" srcOrd="0" destOrd="0" presId="urn:microsoft.com/office/officeart/2005/8/layout/hierarchy1"/>
    <dgm:cxn modelId="{29240692-330F-4D2C-94CC-9E8DB2B9A6F1}" type="presParOf" srcId="{806C79CF-076D-4A68-B5CF-11D8E245544B}" destId="{938BDA0D-D68A-4F4D-848D-ED8C43E152F7}" srcOrd="1" destOrd="0" presId="urn:microsoft.com/office/officeart/2005/8/layout/hierarchy1"/>
    <dgm:cxn modelId="{B7E6FB02-5A72-4CF5-B480-31BA3F288D38}" type="presParOf" srcId="{5B21BB4C-CD89-497F-B05E-876C4C55C276}" destId="{31CEAE21-EA53-435C-96DA-8DE7392C8943}" srcOrd="1" destOrd="0" presId="urn:microsoft.com/office/officeart/2005/8/layout/hierarchy1"/>
    <dgm:cxn modelId="{865E9274-A451-4EE5-A739-A0F6AE6334E1}" type="presParOf" srcId="{31CEAE21-EA53-435C-96DA-8DE7392C8943}" destId="{09CF782E-7D7E-43FA-8838-8690A0E1F208}" srcOrd="0" destOrd="0" presId="urn:microsoft.com/office/officeart/2005/8/layout/hierarchy1"/>
    <dgm:cxn modelId="{7BD7BAF8-9D41-4D24-B959-D4C5BCB18781}" type="presParOf" srcId="{31CEAE21-EA53-435C-96DA-8DE7392C8943}" destId="{F4590C00-EF19-4588-B0FB-CA3A5B970A4C}" srcOrd="1" destOrd="0" presId="urn:microsoft.com/office/officeart/2005/8/layout/hierarchy1"/>
    <dgm:cxn modelId="{E33E9BAA-6314-4168-BF1E-7FB4F3323843}" type="presParOf" srcId="{F4590C00-EF19-4588-B0FB-CA3A5B970A4C}" destId="{62291409-DB25-4B74-9E0A-BAAC515B9F7E}" srcOrd="0" destOrd="0" presId="urn:microsoft.com/office/officeart/2005/8/layout/hierarchy1"/>
    <dgm:cxn modelId="{267853AB-71C3-47F4-84DC-EF5A87C9606A}" type="presParOf" srcId="{62291409-DB25-4B74-9E0A-BAAC515B9F7E}" destId="{2D0EB2D0-F44E-4902-B876-023784978E42}" srcOrd="0" destOrd="0" presId="urn:microsoft.com/office/officeart/2005/8/layout/hierarchy1"/>
    <dgm:cxn modelId="{45DFAF9B-FAF3-4F32-A018-CBF165566495}" type="presParOf" srcId="{62291409-DB25-4B74-9E0A-BAAC515B9F7E}" destId="{489B6638-B707-4BF5-A656-CF85F426AD5B}" srcOrd="1" destOrd="0" presId="urn:microsoft.com/office/officeart/2005/8/layout/hierarchy1"/>
    <dgm:cxn modelId="{730C5C19-AD72-466F-927C-ECD936796A27}" type="presParOf" srcId="{F4590C00-EF19-4588-B0FB-CA3A5B970A4C}" destId="{B3701BCD-7B7E-4202-96AF-C052FCD6B0BC}" srcOrd="1" destOrd="0" presId="urn:microsoft.com/office/officeart/2005/8/layout/hierarchy1"/>
    <dgm:cxn modelId="{4FA1D9F8-C68F-4F90-852B-D20FC4A9AA3F}" type="presParOf" srcId="{31CEAE21-EA53-435C-96DA-8DE7392C8943}" destId="{4BFE08DF-4B04-4FC3-8143-0AD0BA329705}" srcOrd="2" destOrd="0" presId="urn:microsoft.com/office/officeart/2005/8/layout/hierarchy1"/>
    <dgm:cxn modelId="{5964605F-6D15-4E58-8753-E2A3B6FBF9B5}" type="presParOf" srcId="{31CEAE21-EA53-435C-96DA-8DE7392C8943}" destId="{D61745AD-3778-481E-8390-74BAA0FF30E1}" srcOrd="3" destOrd="0" presId="urn:microsoft.com/office/officeart/2005/8/layout/hierarchy1"/>
    <dgm:cxn modelId="{C9DD028C-53E9-4408-B12B-508AE0127670}" type="presParOf" srcId="{D61745AD-3778-481E-8390-74BAA0FF30E1}" destId="{0D106139-A2C8-4C16-A4D0-E0DFBB575797}" srcOrd="0" destOrd="0" presId="urn:microsoft.com/office/officeart/2005/8/layout/hierarchy1"/>
    <dgm:cxn modelId="{C98843B1-63CE-404C-9F8B-25C4B38CB0E2}" type="presParOf" srcId="{0D106139-A2C8-4C16-A4D0-E0DFBB575797}" destId="{9B478FCA-3893-41DC-8343-46D8E6D111E6}" srcOrd="0" destOrd="0" presId="urn:microsoft.com/office/officeart/2005/8/layout/hierarchy1"/>
    <dgm:cxn modelId="{B59988C3-1837-4D92-BD5E-6AB81EF6DE8D}" type="presParOf" srcId="{0D106139-A2C8-4C16-A4D0-E0DFBB575797}" destId="{80435018-F8A3-486A-809A-D46F08E0AF9E}" srcOrd="1" destOrd="0" presId="urn:microsoft.com/office/officeart/2005/8/layout/hierarchy1"/>
    <dgm:cxn modelId="{5145025D-2E07-4A87-BA5C-7211486915F2}" type="presParOf" srcId="{D61745AD-3778-481E-8390-74BAA0FF30E1}" destId="{BEFE5B46-95E1-4E0D-8518-59D6CB5B940C}" srcOrd="1" destOrd="0" presId="urn:microsoft.com/office/officeart/2005/8/layout/hierarchy1"/>
    <dgm:cxn modelId="{6262F7F0-8B5F-4FC2-B8DF-B901623DFA26}" type="presParOf" srcId="{167392C0-B748-49FA-93AD-9175DEAD1758}" destId="{A6F9639D-2E49-4DA7-AFC9-82328E6D3869}" srcOrd="2" destOrd="0" presId="urn:microsoft.com/office/officeart/2005/8/layout/hierarchy1"/>
    <dgm:cxn modelId="{4BC8AC11-5594-4B25-8FFB-234D0D8E3617}" type="presParOf" srcId="{167392C0-B748-49FA-93AD-9175DEAD1758}" destId="{63DC9756-222C-48C7-8D2D-4223BA66A666}" srcOrd="3" destOrd="0" presId="urn:microsoft.com/office/officeart/2005/8/layout/hierarchy1"/>
    <dgm:cxn modelId="{D00F58C7-77CF-42E7-80CF-C305A9066CB8}" type="presParOf" srcId="{63DC9756-222C-48C7-8D2D-4223BA66A666}" destId="{383E2981-6173-4545-858B-CA16F23A99BC}" srcOrd="0" destOrd="0" presId="urn:microsoft.com/office/officeart/2005/8/layout/hierarchy1"/>
    <dgm:cxn modelId="{98CACA2A-1CBB-4483-91E8-3ED8798BA5F9}" type="presParOf" srcId="{383E2981-6173-4545-858B-CA16F23A99BC}" destId="{0CA4151F-11DE-46C8-AFB0-249C70263458}" srcOrd="0" destOrd="0" presId="urn:microsoft.com/office/officeart/2005/8/layout/hierarchy1"/>
    <dgm:cxn modelId="{0C0CF66C-4E8F-4DF9-85E6-E1C7C7FDC22F}" type="presParOf" srcId="{383E2981-6173-4545-858B-CA16F23A99BC}" destId="{CEAA1ADC-5A34-4E90-9114-7F87DA13CC3E}" srcOrd="1" destOrd="0" presId="urn:microsoft.com/office/officeart/2005/8/layout/hierarchy1"/>
    <dgm:cxn modelId="{1846B943-BC72-4595-A532-67AE6290DBC6}" type="presParOf" srcId="{63DC9756-222C-48C7-8D2D-4223BA66A666}" destId="{CC3A946D-2A70-4C9F-A809-9CD1047DCFD9}" srcOrd="1" destOrd="0" presId="urn:microsoft.com/office/officeart/2005/8/layout/hierarchy1"/>
    <dgm:cxn modelId="{6E85B2B2-536E-40D8-A218-8BDC98A37ED6}" type="presParOf" srcId="{CC3A946D-2A70-4C9F-A809-9CD1047DCFD9}" destId="{91DEFA2E-DD8D-40AC-8E6B-23CD0962D785}" srcOrd="0" destOrd="0" presId="urn:microsoft.com/office/officeart/2005/8/layout/hierarchy1"/>
    <dgm:cxn modelId="{FF40C39C-C42A-4602-80A5-F77E17B9C680}" type="presParOf" srcId="{CC3A946D-2A70-4C9F-A809-9CD1047DCFD9}" destId="{BFFD2BF7-8F5D-474C-A0EE-CA31F7718B0A}" srcOrd="1" destOrd="0" presId="urn:microsoft.com/office/officeart/2005/8/layout/hierarchy1"/>
    <dgm:cxn modelId="{D3465070-CEBD-4601-B0F4-07632B10277C}" type="presParOf" srcId="{BFFD2BF7-8F5D-474C-A0EE-CA31F7718B0A}" destId="{0E0F4941-0C1B-4D72-B163-49C9722182F2}" srcOrd="0" destOrd="0" presId="urn:microsoft.com/office/officeart/2005/8/layout/hierarchy1"/>
    <dgm:cxn modelId="{7AD8FD39-8517-4E7F-B63B-705C9AB47350}" type="presParOf" srcId="{0E0F4941-0C1B-4D72-B163-49C9722182F2}" destId="{C7AA834D-B14C-4BCB-BC3F-55B0C0C918B1}" srcOrd="0" destOrd="0" presId="urn:microsoft.com/office/officeart/2005/8/layout/hierarchy1"/>
    <dgm:cxn modelId="{2E9C1E42-22F5-444A-9DCA-611583561EA8}" type="presParOf" srcId="{0E0F4941-0C1B-4D72-B163-49C9722182F2}" destId="{B24A0A21-584C-48DC-840F-BD38BACF0430}" srcOrd="1" destOrd="0" presId="urn:microsoft.com/office/officeart/2005/8/layout/hierarchy1"/>
    <dgm:cxn modelId="{630FAB32-6B00-4771-A736-991FC523A211}" type="presParOf" srcId="{BFFD2BF7-8F5D-474C-A0EE-CA31F7718B0A}" destId="{E04E3D27-516D-48B6-B8D2-1169DEB7B402}" srcOrd="1" destOrd="0" presId="urn:microsoft.com/office/officeart/2005/8/layout/hierarchy1"/>
    <dgm:cxn modelId="{9307E459-9CB1-4DB1-BC5D-AC5342830695}" type="presParOf" srcId="{CC3A946D-2A70-4C9F-A809-9CD1047DCFD9}" destId="{AFA8FE30-4089-4790-B6B7-F895BC8A1869}" srcOrd="2" destOrd="0" presId="urn:microsoft.com/office/officeart/2005/8/layout/hierarchy1"/>
    <dgm:cxn modelId="{1E34AA65-9BFD-44DF-BF71-8888F4C53AF2}" type="presParOf" srcId="{CC3A946D-2A70-4C9F-A809-9CD1047DCFD9}" destId="{6DCBC585-8201-4DF9-BAB1-ED1ECC3CB487}" srcOrd="3" destOrd="0" presId="urn:microsoft.com/office/officeart/2005/8/layout/hierarchy1"/>
    <dgm:cxn modelId="{44BEFBD5-0981-4DB3-8EEE-C0A5B59BDC27}" type="presParOf" srcId="{6DCBC585-8201-4DF9-BAB1-ED1ECC3CB487}" destId="{5966BE87-70B4-43D7-8405-9F84908C9264}" srcOrd="0" destOrd="0" presId="urn:microsoft.com/office/officeart/2005/8/layout/hierarchy1"/>
    <dgm:cxn modelId="{7FBA1B38-4D1D-498D-A309-1F9AF09FB64E}" type="presParOf" srcId="{5966BE87-70B4-43D7-8405-9F84908C9264}" destId="{4A77CD0E-4D42-4B2F-BD82-12A8A9D10E2A}" srcOrd="0" destOrd="0" presId="urn:microsoft.com/office/officeart/2005/8/layout/hierarchy1"/>
    <dgm:cxn modelId="{E2D6AEA6-4ED2-4CED-8E7E-C8F4DCD8DC0B}" type="presParOf" srcId="{5966BE87-70B4-43D7-8405-9F84908C9264}" destId="{3D4FB29B-EEE8-411D-9DA6-556C9B46B1E6}" srcOrd="1" destOrd="0" presId="urn:microsoft.com/office/officeart/2005/8/layout/hierarchy1"/>
    <dgm:cxn modelId="{0B99C5F2-0564-4FAB-A00D-6DDD51CCE6FE}" type="presParOf" srcId="{6DCBC585-8201-4DF9-BAB1-ED1ECC3CB487}" destId="{ACECA9A1-55FB-48DC-9707-008E040367DF}" srcOrd="1" destOrd="0" presId="urn:microsoft.com/office/officeart/2005/8/layout/hierarchy1"/>
    <dgm:cxn modelId="{5688AF0A-AAF8-4C23-896C-0C5FEE7266B8}" type="presParOf" srcId="{52B2824E-36DE-460F-8272-CE56FA8AB04E}" destId="{450E29A3-F00D-464B-BAF5-FE33467800D2}" srcOrd="2" destOrd="0" presId="urn:microsoft.com/office/officeart/2005/8/layout/hierarchy1"/>
    <dgm:cxn modelId="{4D63FCD4-E1C2-43D4-9275-E34D081898C3}" type="presParOf" srcId="{52B2824E-36DE-460F-8272-CE56FA8AB04E}" destId="{C1A946F7-E8CC-4B9E-8898-7FA6B872DBF6}" srcOrd="3" destOrd="0" presId="urn:microsoft.com/office/officeart/2005/8/layout/hierarchy1"/>
    <dgm:cxn modelId="{C4BEFF66-12AF-477E-A95B-A661FC6D1E9F}" type="presParOf" srcId="{C1A946F7-E8CC-4B9E-8898-7FA6B872DBF6}" destId="{1B0641F2-D6A0-4739-AE66-E78BC4E8AA56}" srcOrd="0" destOrd="0" presId="urn:microsoft.com/office/officeart/2005/8/layout/hierarchy1"/>
    <dgm:cxn modelId="{35DE4E56-A1C1-4D1A-BA95-A3C0D65651E4}" type="presParOf" srcId="{1B0641F2-D6A0-4739-AE66-E78BC4E8AA56}" destId="{A0C80C06-4862-47DE-9B79-DEF793F45E6B}" srcOrd="0" destOrd="0" presId="urn:microsoft.com/office/officeart/2005/8/layout/hierarchy1"/>
    <dgm:cxn modelId="{C763B948-7CA7-4292-9FB5-C5BCD87D2065}" type="presParOf" srcId="{1B0641F2-D6A0-4739-AE66-E78BC4E8AA56}" destId="{BF7B7ED1-2F4F-4909-97FB-68A83C241DB7}" srcOrd="1" destOrd="0" presId="urn:microsoft.com/office/officeart/2005/8/layout/hierarchy1"/>
    <dgm:cxn modelId="{44C5CDE8-A501-4A0E-87BE-A461F407B6C1}" type="presParOf" srcId="{C1A946F7-E8CC-4B9E-8898-7FA6B872DBF6}" destId="{9198BF07-0018-4F00-A766-95619A1D5EFE}" srcOrd="1" destOrd="0" presId="urn:microsoft.com/office/officeart/2005/8/layout/hierarchy1"/>
    <dgm:cxn modelId="{825600A5-D7E3-427F-B5FC-A2BE7C2B8130}" type="presParOf" srcId="{52B2824E-36DE-460F-8272-CE56FA8AB04E}" destId="{418CA1D3-5F4D-4CF1-8167-2DF196521F0B}" srcOrd="4" destOrd="0" presId="urn:microsoft.com/office/officeart/2005/8/layout/hierarchy1"/>
    <dgm:cxn modelId="{9FD21591-2208-440D-A64A-CB9327098CC2}" type="presParOf" srcId="{52B2824E-36DE-460F-8272-CE56FA8AB04E}" destId="{CA50AB90-CA91-4423-8959-81D6556D0118}" srcOrd="5" destOrd="0" presId="urn:microsoft.com/office/officeart/2005/8/layout/hierarchy1"/>
    <dgm:cxn modelId="{55DD979D-7A46-47A8-9778-F3F165DB3A8F}" type="presParOf" srcId="{CA50AB90-CA91-4423-8959-81D6556D0118}" destId="{859FC2AA-C714-4091-83DC-785D569E49C6}" srcOrd="0" destOrd="0" presId="urn:microsoft.com/office/officeart/2005/8/layout/hierarchy1"/>
    <dgm:cxn modelId="{DB0D062D-0014-4629-B8CC-BF1489BB6BDA}" type="presParOf" srcId="{859FC2AA-C714-4091-83DC-785D569E49C6}" destId="{2B479B96-793F-40DC-9058-989090E530C0}" srcOrd="0" destOrd="0" presId="urn:microsoft.com/office/officeart/2005/8/layout/hierarchy1"/>
    <dgm:cxn modelId="{EFF76A1C-6B45-4E42-8AD5-D0B5808CA1A5}" type="presParOf" srcId="{859FC2AA-C714-4091-83DC-785D569E49C6}" destId="{2A2AA087-C240-45F4-B981-034043DA75DC}" srcOrd="1" destOrd="0" presId="urn:microsoft.com/office/officeart/2005/8/layout/hierarchy1"/>
    <dgm:cxn modelId="{B678D0C5-69DF-4DB4-936F-E11B997E9925}" type="presParOf" srcId="{CA50AB90-CA91-4423-8959-81D6556D0118}" destId="{F67E6E0C-E81B-41FD-8B94-323AB8D38EA5}" srcOrd="1" destOrd="0" presId="urn:microsoft.com/office/officeart/2005/8/layout/hierarchy1"/>
    <dgm:cxn modelId="{A8A6D440-2F17-40D7-9AEB-173F41687C3B}" type="presParOf" srcId="{3B4BC349-4E47-4235-B64E-816FDBFA80E1}" destId="{B1CCF6C8-96F4-4444-804B-5B097C2B3B1C}" srcOrd="2" destOrd="0" presId="urn:microsoft.com/office/officeart/2005/8/layout/hierarchy1"/>
    <dgm:cxn modelId="{3A426870-783F-4268-91A1-3CDF632D16AC}" type="presParOf" srcId="{3B4BC349-4E47-4235-B64E-816FDBFA80E1}" destId="{8866FE13-B29C-46A0-9DD5-3A155E8F7728}" srcOrd="3" destOrd="0" presId="urn:microsoft.com/office/officeart/2005/8/layout/hierarchy1"/>
    <dgm:cxn modelId="{92CC2F92-2192-42F2-828F-A1676EC06F99}" type="presParOf" srcId="{8866FE13-B29C-46A0-9DD5-3A155E8F7728}" destId="{8BD04D8A-782B-4350-95BE-10FFD3C36032}" srcOrd="0" destOrd="0" presId="urn:microsoft.com/office/officeart/2005/8/layout/hierarchy1"/>
    <dgm:cxn modelId="{92820885-CDB0-4538-B9BC-763B77E7342A}" type="presParOf" srcId="{8BD04D8A-782B-4350-95BE-10FFD3C36032}" destId="{987BCF8C-6430-4C03-8373-0E35592CAB04}" srcOrd="0" destOrd="0" presId="urn:microsoft.com/office/officeart/2005/8/layout/hierarchy1"/>
    <dgm:cxn modelId="{9C97BF51-A48F-4508-BBCF-5EF94B05F3B0}" type="presParOf" srcId="{8BD04D8A-782B-4350-95BE-10FFD3C36032}" destId="{7235858D-41B7-47A6-A19B-02D6FF63C748}" srcOrd="1" destOrd="0" presId="urn:microsoft.com/office/officeart/2005/8/layout/hierarchy1"/>
    <dgm:cxn modelId="{B754B30F-88EB-4BF5-9DFE-82FFD61AB9A5}" type="presParOf" srcId="{8866FE13-B29C-46A0-9DD5-3A155E8F7728}" destId="{D078B2A1-9623-4564-85B5-AA5C64053A75}" srcOrd="1" destOrd="0" presId="urn:microsoft.com/office/officeart/2005/8/layout/hierarchy1"/>
    <dgm:cxn modelId="{DACDB9D9-223F-46C0-81CA-52A4160B4565}" type="presParOf" srcId="{D078B2A1-9623-4564-85B5-AA5C64053A75}" destId="{AB658845-E6DF-4497-80EC-75FC3C39AA82}" srcOrd="0" destOrd="0" presId="urn:microsoft.com/office/officeart/2005/8/layout/hierarchy1"/>
    <dgm:cxn modelId="{B3774171-4FC0-4977-8DEA-17E5A7C97AA9}" type="presParOf" srcId="{D078B2A1-9623-4564-85B5-AA5C64053A75}" destId="{54A271BA-9B27-4BA8-BCAF-D0E047C020BE}" srcOrd="1" destOrd="0" presId="urn:microsoft.com/office/officeart/2005/8/layout/hierarchy1"/>
    <dgm:cxn modelId="{FEBF6A04-AC68-4EC5-BDD0-CCBA0A2FD3D9}" type="presParOf" srcId="{54A271BA-9B27-4BA8-BCAF-D0E047C020BE}" destId="{290CBC0B-20A7-4A2E-B775-00B155AEAA79}" srcOrd="0" destOrd="0" presId="urn:microsoft.com/office/officeart/2005/8/layout/hierarchy1"/>
    <dgm:cxn modelId="{337338F2-1E17-4EF5-9AB8-A3CFA8EF2D3A}" type="presParOf" srcId="{290CBC0B-20A7-4A2E-B775-00B155AEAA79}" destId="{40F4E0FC-D99F-45DC-9DC4-2EB2E4D2FAB2}" srcOrd="0" destOrd="0" presId="urn:microsoft.com/office/officeart/2005/8/layout/hierarchy1"/>
    <dgm:cxn modelId="{BCE5BB7F-C081-44A3-9C67-5BE0061F29DE}" type="presParOf" srcId="{290CBC0B-20A7-4A2E-B775-00B155AEAA79}" destId="{25FFBF05-813A-4B58-AD56-A12D640531A1}" srcOrd="1" destOrd="0" presId="urn:microsoft.com/office/officeart/2005/8/layout/hierarchy1"/>
    <dgm:cxn modelId="{7068F893-A3B5-431C-B8C4-C1F8763263C5}" type="presParOf" srcId="{54A271BA-9B27-4BA8-BCAF-D0E047C020BE}" destId="{A3683ECB-7F3A-494A-B539-418B225C526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58845-E6DF-4497-80EC-75FC3C39AA82}">
      <dsp:nvSpPr>
        <dsp:cNvPr id="0" name=""/>
        <dsp:cNvSpPr/>
      </dsp:nvSpPr>
      <dsp:spPr>
        <a:xfrm>
          <a:off x="10135760" y="2372154"/>
          <a:ext cx="91440" cy="4409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09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CCF6C8-96F4-4444-804B-5B097C2B3B1C}">
      <dsp:nvSpPr>
        <dsp:cNvPr id="0" name=""/>
        <dsp:cNvSpPr/>
      </dsp:nvSpPr>
      <dsp:spPr>
        <a:xfrm>
          <a:off x="8328273" y="968349"/>
          <a:ext cx="1853207" cy="440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514"/>
              </a:lnTo>
              <a:lnTo>
                <a:pt x="1853207" y="300514"/>
              </a:lnTo>
              <a:lnTo>
                <a:pt x="1853207" y="4409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CA1D3-5F4D-4CF1-8167-2DF196521F0B}">
      <dsp:nvSpPr>
        <dsp:cNvPr id="0" name=""/>
        <dsp:cNvSpPr/>
      </dsp:nvSpPr>
      <dsp:spPr>
        <a:xfrm>
          <a:off x="6475065" y="2372154"/>
          <a:ext cx="1853207" cy="440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514"/>
              </a:lnTo>
              <a:lnTo>
                <a:pt x="1853207" y="300514"/>
              </a:lnTo>
              <a:lnTo>
                <a:pt x="1853207" y="4409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0E29A3-F00D-464B-BAF5-FE33467800D2}">
      <dsp:nvSpPr>
        <dsp:cNvPr id="0" name=""/>
        <dsp:cNvSpPr/>
      </dsp:nvSpPr>
      <dsp:spPr>
        <a:xfrm>
          <a:off x="6429345" y="2372154"/>
          <a:ext cx="91440" cy="4409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09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8FE30-4089-4790-B6B7-F895BC8A1869}">
      <dsp:nvSpPr>
        <dsp:cNvPr id="0" name=""/>
        <dsp:cNvSpPr/>
      </dsp:nvSpPr>
      <dsp:spPr>
        <a:xfrm>
          <a:off x="4772895" y="5195833"/>
          <a:ext cx="2628773" cy="424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444"/>
              </a:lnTo>
              <a:lnTo>
                <a:pt x="2628773" y="284444"/>
              </a:lnTo>
              <a:lnTo>
                <a:pt x="2628773" y="4249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DEFA2E-DD8D-40AC-8E6B-23CD0962D785}">
      <dsp:nvSpPr>
        <dsp:cNvPr id="0" name=""/>
        <dsp:cNvSpPr/>
      </dsp:nvSpPr>
      <dsp:spPr>
        <a:xfrm>
          <a:off x="4772895" y="5195833"/>
          <a:ext cx="775565" cy="424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444"/>
              </a:lnTo>
              <a:lnTo>
                <a:pt x="775565" y="284444"/>
              </a:lnTo>
              <a:lnTo>
                <a:pt x="775565" y="4249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F9639D-2E49-4DA7-AFC9-82328E6D3869}">
      <dsp:nvSpPr>
        <dsp:cNvPr id="0" name=""/>
        <dsp:cNvSpPr/>
      </dsp:nvSpPr>
      <dsp:spPr>
        <a:xfrm>
          <a:off x="3594924" y="3750367"/>
          <a:ext cx="1177971" cy="4826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2175"/>
              </a:lnTo>
              <a:lnTo>
                <a:pt x="1177971" y="342175"/>
              </a:lnTo>
              <a:lnTo>
                <a:pt x="1177971" y="4826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FE08DF-4B04-4FC3-8143-0AD0BA329705}">
      <dsp:nvSpPr>
        <dsp:cNvPr id="0" name=""/>
        <dsp:cNvSpPr/>
      </dsp:nvSpPr>
      <dsp:spPr>
        <a:xfrm>
          <a:off x="2473221" y="5194803"/>
          <a:ext cx="1011014" cy="411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408"/>
              </a:lnTo>
              <a:lnTo>
                <a:pt x="1011014" y="271408"/>
              </a:lnTo>
              <a:lnTo>
                <a:pt x="1011014" y="41187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CF782E-7D7E-43FA-8838-8690A0E1F208}">
      <dsp:nvSpPr>
        <dsp:cNvPr id="0" name=""/>
        <dsp:cNvSpPr/>
      </dsp:nvSpPr>
      <dsp:spPr>
        <a:xfrm>
          <a:off x="1363741" y="5194803"/>
          <a:ext cx="1109480" cy="411873"/>
        </a:xfrm>
        <a:custGeom>
          <a:avLst/>
          <a:gdLst/>
          <a:ahLst/>
          <a:cxnLst/>
          <a:rect l="0" t="0" r="0" b="0"/>
          <a:pathLst>
            <a:path>
              <a:moveTo>
                <a:pt x="1109480" y="0"/>
              </a:moveTo>
              <a:lnTo>
                <a:pt x="1109480" y="271408"/>
              </a:lnTo>
              <a:lnTo>
                <a:pt x="0" y="271408"/>
              </a:lnTo>
              <a:lnTo>
                <a:pt x="0" y="41187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A374A4-A7C5-4510-9763-29B810BC8799}">
      <dsp:nvSpPr>
        <dsp:cNvPr id="0" name=""/>
        <dsp:cNvSpPr/>
      </dsp:nvSpPr>
      <dsp:spPr>
        <a:xfrm>
          <a:off x="2473221" y="3750367"/>
          <a:ext cx="1121702" cy="481610"/>
        </a:xfrm>
        <a:custGeom>
          <a:avLst/>
          <a:gdLst/>
          <a:ahLst/>
          <a:cxnLst/>
          <a:rect l="0" t="0" r="0" b="0"/>
          <a:pathLst>
            <a:path>
              <a:moveTo>
                <a:pt x="1121702" y="0"/>
              </a:moveTo>
              <a:lnTo>
                <a:pt x="1121702" y="341145"/>
              </a:lnTo>
              <a:lnTo>
                <a:pt x="0" y="341145"/>
              </a:lnTo>
              <a:lnTo>
                <a:pt x="0" y="48161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09A774-CDD8-42DE-A078-34F9E6306E9C}">
      <dsp:nvSpPr>
        <dsp:cNvPr id="0" name=""/>
        <dsp:cNvSpPr/>
      </dsp:nvSpPr>
      <dsp:spPr>
        <a:xfrm>
          <a:off x="3594924" y="2372154"/>
          <a:ext cx="2880141" cy="415387"/>
        </a:xfrm>
        <a:custGeom>
          <a:avLst/>
          <a:gdLst/>
          <a:ahLst/>
          <a:cxnLst/>
          <a:rect l="0" t="0" r="0" b="0"/>
          <a:pathLst>
            <a:path>
              <a:moveTo>
                <a:pt x="2880141" y="0"/>
              </a:moveTo>
              <a:lnTo>
                <a:pt x="2880141" y="274922"/>
              </a:lnTo>
              <a:lnTo>
                <a:pt x="0" y="274922"/>
              </a:lnTo>
              <a:lnTo>
                <a:pt x="0" y="4153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813126-E757-4784-BB56-729EEAD368DC}">
      <dsp:nvSpPr>
        <dsp:cNvPr id="0" name=""/>
        <dsp:cNvSpPr/>
      </dsp:nvSpPr>
      <dsp:spPr>
        <a:xfrm>
          <a:off x="6475065" y="968349"/>
          <a:ext cx="1853207" cy="440979"/>
        </a:xfrm>
        <a:custGeom>
          <a:avLst/>
          <a:gdLst/>
          <a:ahLst/>
          <a:cxnLst/>
          <a:rect l="0" t="0" r="0" b="0"/>
          <a:pathLst>
            <a:path>
              <a:moveTo>
                <a:pt x="1853207" y="0"/>
              </a:moveTo>
              <a:lnTo>
                <a:pt x="1853207" y="300514"/>
              </a:lnTo>
              <a:lnTo>
                <a:pt x="0" y="300514"/>
              </a:lnTo>
              <a:lnTo>
                <a:pt x="0" y="4409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EC03B-7AF9-46BF-AB39-34C66F294A1B}">
      <dsp:nvSpPr>
        <dsp:cNvPr id="0" name=""/>
        <dsp:cNvSpPr/>
      </dsp:nvSpPr>
      <dsp:spPr>
        <a:xfrm>
          <a:off x="7570142" y="5523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79C57-788D-493B-951F-4301EA25897A}">
      <dsp:nvSpPr>
        <dsp:cNvPr id="0" name=""/>
        <dsp:cNvSpPr/>
      </dsp:nvSpPr>
      <dsp:spPr>
        <a:xfrm>
          <a:off x="7738616" y="165573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TÜKETİCİ KREDİLERİ</a:t>
          </a:r>
        </a:p>
      </dsp:txBody>
      <dsp:txXfrm>
        <a:off x="7766816" y="193773"/>
        <a:ext cx="1459860" cy="906425"/>
      </dsp:txXfrm>
    </dsp:sp>
    <dsp:sp modelId="{5EC59AA4-5B66-4E22-9EC8-3704F433E27C}">
      <dsp:nvSpPr>
        <dsp:cNvPr id="0" name=""/>
        <dsp:cNvSpPr/>
      </dsp:nvSpPr>
      <dsp:spPr>
        <a:xfrm>
          <a:off x="5716934" y="1409328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236A02-83D3-47A3-B969-5BC2E05ACC3B}">
      <dsp:nvSpPr>
        <dsp:cNvPr id="0" name=""/>
        <dsp:cNvSpPr/>
      </dsp:nvSpPr>
      <dsp:spPr>
        <a:xfrm>
          <a:off x="5885408" y="1569378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ÜÇLÜ İLİŞKİ ÇERÇEVESİNDE</a:t>
          </a:r>
        </a:p>
      </dsp:txBody>
      <dsp:txXfrm>
        <a:off x="5913608" y="1597578"/>
        <a:ext cx="1459860" cy="906425"/>
      </dsp:txXfrm>
    </dsp:sp>
    <dsp:sp modelId="{A151FD55-3049-4188-81F6-257925D2605C}">
      <dsp:nvSpPr>
        <dsp:cNvPr id="0" name=""/>
        <dsp:cNvSpPr/>
      </dsp:nvSpPr>
      <dsp:spPr>
        <a:xfrm>
          <a:off x="2836793" y="2787541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950EB-67A1-4D72-AF5A-6E563D27C9C5}">
      <dsp:nvSpPr>
        <dsp:cNvPr id="0" name=""/>
        <dsp:cNvSpPr/>
      </dsp:nvSpPr>
      <dsp:spPr>
        <a:xfrm>
          <a:off x="3005267" y="2947591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FERDİ KREDİLER</a:t>
          </a:r>
        </a:p>
      </dsp:txBody>
      <dsp:txXfrm>
        <a:off x="3033467" y="2975791"/>
        <a:ext cx="1459860" cy="906425"/>
      </dsp:txXfrm>
    </dsp:sp>
    <dsp:sp modelId="{58A955C8-2BCA-49A8-B42C-F7DFD796E2C3}">
      <dsp:nvSpPr>
        <dsp:cNvPr id="0" name=""/>
        <dsp:cNvSpPr/>
      </dsp:nvSpPr>
      <dsp:spPr>
        <a:xfrm>
          <a:off x="1715090" y="4231977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BDA0D-D68A-4F4D-848D-ED8C43E152F7}">
      <dsp:nvSpPr>
        <dsp:cNvPr id="0" name=""/>
        <dsp:cNvSpPr/>
      </dsp:nvSpPr>
      <dsp:spPr>
        <a:xfrm>
          <a:off x="1883564" y="4392027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SERBEST TÜKETİCİ KREDİLERİ</a:t>
          </a:r>
        </a:p>
      </dsp:txBody>
      <dsp:txXfrm>
        <a:off x="1911764" y="4420227"/>
        <a:ext cx="1459860" cy="906425"/>
      </dsp:txXfrm>
    </dsp:sp>
    <dsp:sp modelId="{2D0EB2D0-F44E-4902-B876-023784978E42}">
      <dsp:nvSpPr>
        <dsp:cNvPr id="0" name=""/>
        <dsp:cNvSpPr/>
      </dsp:nvSpPr>
      <dsp:spPr>
        <a:xfrm>
          <a:off x="605610" y="5606676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9B6638-B707-4BF5-A656-CF85F426AD5B}">
      <dsp:nvSpPr>
        <dsp:cNvPr id="0" name=""/>
        <dsp:cNvSpPr/>
      </dsp:nvSpPr>
      <dsp:spPr>
        <a:xfrm>
          <a:off x="774084" y="5766725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NAKDİ KREDİ</a:t>
          </a:r>
        </a:p>
      </dsp:txBody>
      <dsp:txXfrm>
        <a:off x="802284" y="5794925"/>
        <a:ext cx="1459860" cy="906425"/>
      </dsp:txXfrm>
    </dsp:sp>
    <dsp:sp modelId="{9B478FCA-3893-41DC-8343-46D8E6D111E6}">
      <dsp:nvSpPr>
        <dsp:cNvPr id="0" name=""/>
        <dsp:cNvSpPr/>
      </dsp:nvSpPr>
      <dsp:spPr>
        <a:xfrm>
          <a:off x="2726105" y="5606676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435018-F8A3-486A-809A-D46F08E0AF9E}">
      <dsp:nvSpPr>
        <dsp:cNvPr id="0" name=""/>
        <dsp:cNvSpPr/>
      </dsp:nvSpPr>
      <dsp:spPr>
        <a:xfrm>
          <a:off x="2894578" y="5766725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KREDİ MEVDUAT HESABI</a:t>
          </a:r>
        </a:p>
      </dsp:txBody>
      <dsp:txXfrm>
        <a:off x="2922778" y="5794925"/>
        <a:ext cx="1459860" cy="906425"/>
      </dsp:txXfrm>
    </dsp:sp>
    <dsp:sp modelId="{0CA4151F-11DE-46C8-AFB0-249C70263458}">
      <dsp:nvSpPr>
        <dsp:cNvPr id="0" name=""/>
        <dsp:cNvSpPr/>
      </dsp:nvSpPr>
      <dsp:spPr>
        <a:xfrm>
          <a:off x="4014765" y="4233007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AA1ADC-5A34-4E90-9114-7F87DA13CC3E}">
      <dsp:nvSpPr>
        <dsp:cNvPr id="0" name=""/>
        <dsp:cNvSpPr/>
      </dsp:nvSpPr>
      <dsp:spPr>
        <a:xfrm>
          <a:off x="4183238" y="4393057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BAĞLI TÜKETİCİ KREDİLERİ</a:t>
          </a:r>
        </a:p>
      </dsp:txBody>
      <dsp:txXfrm>
        <a:off x="4211438" y="4421257"/>
        <a:ext cx="1459860" cy="906425"/>
      </dsp:txXfrm>
    </dsp:sp>
    <dsp:sp modelId="{C7AA834D-B14C-4BCB-BC3F-55B0C0C918B1}">
      <dsp:nvSpPr>
        <dsp:cNvPr id="0" name=""/>
        <dsp:cNvSpPr/>
      </dsp:nvSpPr>
      <dsp:spPr>
        <a:xfrm>
          <a:off x="4790330" y="5620743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4A0A21-584C-48DC-840F-BD38BACF0430}">
      <dsp:nvSpPr>
        <dsp:cNvPr id="0" name=""/>
        <dsp:cNvSpPr/>
      </dsp:nvSpPr>
      <dsp:spPr>
        <a:xfrm>
          <a:off x="4958804" y="5780792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TEDARİK KREDİSİ</a:t>
          </a:r>
        </a:p>
      </dsp:txBody>
      <dsp:txXfrm>
        <a:off x="4987004" y="5808992"/>
        <a:ext cx="1459860" cy="906425"/>
      </dsp:txXfrm>
    </dsp:sp>
    <dsp:sp modelId="{4A77CD0E-4D42-4B2F-BD82-12A8A9D10E2A}">
      <dsp:nvSpPr>
        <dsp:cNvPr id="0" name=""/>
        <dsp:cNvSpPr/>
      </dsp:nvSpPr>
      <dsp:spPr>
        <a:xfrm>
          <a:off x="6643538" y="5620743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4FB29B-EEE8-411D-9DA6-556C9B46B1E6}">
      <dsp:nvSpPr>
        <dsp:cNvPr id="0" name=""/>
        <dsp:cNvSpPr/>
      </dsp:nvSpPr>
      <dsp:spPr>
        <a:xfrm>
          <a:off x="6812012" y="5780792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FİNANSE EDİLMİŞ TAKSİTLE SATIŞ</a:t>
          </a:r>
        </a:p>
      </dsp:txBody>
      <dsp:txXfrm>
        <a:off x="6840212" y="5808992"/>
        <a:ext cx="1459860" cy="906425"/>
      </dsp:txXfrm>
    </dsp:sp>
    <dsp:sp modelId="{A0C80C06-4862-47DE-9B79-DEF793F45E6B}">
      <dsp:nvSpPr>
        <dsp:cNvPr id="0" name=""/>
        <dsp:cNvSpPr/>
      </dsp:nvSpPr>
      <dsp:spPr>
        <a:xfrm>
          <a:off x="5716934" y="2813133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B7ED1-2F4F-4909-97FB-68A83C241DB7}">
      <dsp:nvSpPr>
        <dsp:cNvPr id="0" name=""/>
        <dsp:cNvSpPr/>
      </dsp:nvSpPr>
      <dsp:spPr>
        <a:xfrm>
          <a:off x="5885408" y="2973183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KREDİ KARTLARI</a:t>
          </a:r>
        </a:p>
      </dsp:txBody>
      <dsp:txXfrm>
        <a:off x="5913608" y="3001383"/>
        <a:ext cx="1459860" cy="906425"/>
      </dsp:txXfrm>
    </dsp:sp>
    <dsp:sp modelId="{2B479B96-793F-40DC-9058-989090E530C0}">
      <dsp:nvSpPr>
        <dsp:cNvPr id="0" name=""/>
        <dsp:cNvSpPr/>
      </dsp:nvSpPr>
      <dsp:spPr>
        <a:xfrm>
          <a:off x="7570142" y="2813133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2AA087-C240-45F4-B981-034043DA75DC}">
      <dsp:nvSpPr>
        <dsp:cNvPr id="0" name=""/>
        <dsp:cNvSpPr/>
      </dsp:nvSpPr>
      <dsp:spPr>
        <a:xfrm>
          <a:off x="7738616" y="2973183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FİNANSAL KİRALAMA (LEASING)</a:t>
          </a:r>
        </a:p>
      </dsp:txBody>
      <dsp:txXfrm>
        <a:off x="7766816" y="3001383"/>
        <a:ext cx="1459860" cy="906425"/>
      </dsp:txXfrm>
    </dsp:sp>
    <dsp:sp modelId="{987BCF8C-6430-4C03-8373-0E35592CAB04}">
      <dsp:nvSpPr>
        <dsp:cNvPr id="0" name=""/>
        <dsp:cNvSpPr/>
      </dsp:nvSpPr>
      <dsp:spPr>
        <a:xfrm>
          <a:off x="9423350" y="1409328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35858D-41B7-47A6-A19B-02D6FF63C748}">
      <dsp:nvSpPr>
        <dsp:cNvPr id="0" name=""/>
        <dsp:cNvSpPr/>
      </dsp:nvSpPr>
      <dsp:spPr>
        <a:xfrm>
          <a:off x="9591823" y="1569378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İKİLİ İLİŞKİ ÇERÇEVESİNDE</a:t>
          </a:r>
        </a:p>
      </dsp:txBody>
      <dsp:txXfrm>
        <a:off x="9620023" y="1597578"/>
        <a:ext cx="1459860" cy="906425"/>
      </dsp:txXfrm>
    </dsp:sp>
    <dsp:sp modelId="{40F4E0FC-D99F-45DC-9DC4-2EB2E4D2FAB2}">
      <dsp:nvSpPr>
        <dsp:cNvPr id="0" name=""/>
        <dsp:cNvSpPr/>
      </dsp:nvSpPr>
      <dsp:spPr>
        <a:xfrm>
          <a:off x="9423350" y="2813133"/>
          <a:ext cx="1516260" cy="962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FBF05-813A-4B58-AD56-A12D640531A1}">
      <dsp:nvSpPr>
        <dsp:cNvPr id="0" name=""/>
        <dsp:cNvSpPr/>
      </dsp:nvSpPr>
      <dsp:spPr>
        <a:xfrm>
          <a:off x="9591823" y="2973183"/>
          <a:ext cx="1516260" cy="962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TAKSİTLİ SATIŞ</a:t>
          </a:r>
        </a:p>
      </dsp:txBody>
      <dsp:txXfrm>
        <a:off x="9620023" y="3001383"/>
        <a:ext cx="1459860" cy="9064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2D88B4-22D3-4202-824B-48D7718C3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953A733-4A98-42F3-A10C-F3C4A8C7F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3A1036C-0CA6-4218-976B-0AC25DDB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0C86235-9D87-4F3F-9192-50B223841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1D9BF6-89C9-4AF8-8D3E-3F4C15D1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46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15D235-CA1E-4AAD-A7D4-CD9BC6AAA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571869-D29E-45FB-B9AC-D959C56E7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A8A47F-B5BF-4528-8E28-805D3223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A824A1-9DA0-4EF9-B5FB-014654B9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FEFE49-A4A0-48FE-A169-F9988D547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28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C59C6A-AE9D-46EF-93FB-9120B4D2D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29E1981-3C21-4258-BFC9-F4B4D2610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BA68AAF-8D22-4ADD-B5CD-A475AB6F3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92E58B-BA69-4844-B5A1-3325F667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1656D62-7657-49E7-8E86-4BCD495C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262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36A347-4FB2-4DFA-88BE-DE2F3BB85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A57654-20E8-42D3-82C6-D7FF08C7FE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15DF5F2-088A-462D-B650-409F30041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8C34F6A-FF45-4C80-B7F2-EF3EF468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7AF1ED8-D3C3-40A0-B9BF-DB5BA853A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805533E-F66C-4B77-ACA0-AA57ADDFA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045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76272B-C9B0-4F60-AA73-BF3D7DE4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E577CC-D6AF-4DCE-A5A3-099C06595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5F2B7D0-8D3E-4445-A972-21CC230C8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377A440-3A5B-471F-AB34-FF5F72E35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3B708F2-106E-413D-8AE8-7A6CB253D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7FEB725-9647-4EB8-8DA9-1931AE216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AD927CD-8A5A-460E-BE23-B751749FB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E08D4F4-1934-49ED-898F-876908D2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0886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CA21BA-0B05-4CFE-B6D2-36694CEA4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D99BCFF-F79E-4F68-8779-A101FB422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3435040-101F-4094-A690-8A485FAE4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0D6D5DB-0084-4F4B-BF7E-6A795317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724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660C80A-94E2-4426-B467-2F39488A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3DAEA59-ED28-4306-9ADF-6F3816A1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163B210-D9D4-4CD9-9FE3-AC5E42A01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543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F01EB1-9BDA-4831-8DDF-3987E6072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EBFF1A-EBE0-4095-A398-1798E8B31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1345B2E-AABA-4CFF-8B5D-6FA0B3D28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7A6F071-69B2-4089-B80F-C0BB1A83A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8871CB6-7A17-4953-8163-E992E1182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BA646F1-2ED3-43D5-B151-217BEE89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209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1A8E65-EF66-422B-9060-E4CB15B5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EBFE7C2-DF3C-4592-A2A2-927916882A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3BB8103-54F7-4150-B405-39E7128D8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E4F7F90-FCF5-45F3-858D-8D4C36C2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C60FC14-D3FA-44AF-BE34-963B1C40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BB5F8A4-A251-4C27-8B27-D6FF5437C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262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BE85D2-EE67-439B-871B-45BF84E89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E62698-D61B-46C9-BEF3-F52EB7D01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3C5E542-703A-453C-8C43-3EF16105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9667497-B1BA-4230-81CD-38C7ECE6B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CDC1B3-168F-4E36-84B1-EF3A9B676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3865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A11690A-DE4B-485A-BA40-BCD21995D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DD48465-9C59-4244-8856-9ADB0A17C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3F981D4-10A9-441D-A175-4A599918F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A7742A8-9317-488D-BE34-99E85AC3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6169944-7635-4392-B915-6719F81EA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154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56B6C8E-3BE0-4A52-9984-9AF0D4C57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A10E5D-30FB-4244-A956-768CF0522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3C6B9A-AF78-4E37-8F61-237F72211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E28CA81-A2F9-49C6-A86F-ABFC7399F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F8DCE1-2C20-43B4-B1AB-2AF65BE39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84D339-4840-4BE4-92B7-9C8C792CF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A002823-6877-4CB3-A7DB-A02314FCBD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ve 21. HAFTALAR</a:t>
            </a:r>
          </a:p>
        </p:txBody>
      </p:sp>
    </p:spTree>
    <p:extLst>
      <p:ext uri="{BB962C8B-B14F-4D97-AF65-F5344CB8AC3E}">
        <p14:creationId xmlns:p14="http://schemas.microsoft.com/office/powerpoint/2010/main" val="2831055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526F5E-5F45-4BB5-9E2C-DAFA54FBD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Tüketici Kredileri</a:t>
            </a:r>
          </a:p>
        </p:txBody>
      </p:sp>
    </p:spTree>
    <p:extLst>
      <p:ext uri="{BB962C8B-B14F-4D97-AF65-F5344CB8AC3E}">
        <p14:creationId xmlns:p14="http://schemas.microsoft.com/office/powerpoint/2010/main" val="330820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3D3748-B7E6-47C1-A717-3D1B25048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0843"/>
            <a:ext cx="10515600" cy="5586120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Tüketici kredisi sözleşmesi, kredi verenin tüketiciye faiz veya benzeri bir menfaat karşılığında ödemenin ertelenmesi, ödünç veya benzeri finansman şekilleri aracılığıyla kredi verdiği veya kredi vermeyi taahhüt ettiği sözleşmeyi ifade eder. </a:t>
            </a:r>
          </a:p>
          <a:p>
            <a:pPr indent="0" algn="just">
              <a:lnSpc>
                <a:spcPct val="150000"/>
              </a:lnSpc>
              <a:buNone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Tüketici kredisi sözleşmesi yazılı olarak kurulmadıkça geçerli olmaz.</a:t>
            </a:r>
          </a:p>
          <a:p>
            <a:pPr indent="0" algn="just">
              <a:lnSpc>
                <a:spcPct val="150000"/>
              </a:lnSpc>
              <a:buNone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Finansal kiralama sözleşmesi (leasing)</a:t>
            </a:r>
            <a:endParaRPr lang="tr-TR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tr-TR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30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12738" y="448055"/>
            <a:ext cx="1920339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12740" y="4419227"/>
            <a:ext cx="1920338" cy="1979852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5D098248-E14D-4120-A62F-4E5E3927604F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0" y="1"/>
          <a:ext cx="12192000" cy="6749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4869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82807AB6-A974-429F-A970-7D494BC5444C}"/>
              </a:ext>
            </a:extLst>
          </p:cNvPr>
          <p:cNvSpPr txBox="1"/>
          <p:nvPr/>
        </p:nvSpPr>
        <p:spPr>
          <a:xfrm>
            <a:off x="1350498" y="604800"/>
            <a:ext cx="8598876" cy="6219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Sözleşme öncesi bilgilendirme yükümlülüğü </a:t>
            </a:r>
          </a:p>
          <a:p>
            <a:pPr marL="0" indent="0" algn="just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MADDE 23- (I) ‘’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Kredi verenin ve varsa kredi aracısının, tüketiciye, teklif ettikleri kredi sözleşmesinin koşullarını içeren sözleşme öncesi bilgi formunu, sözleşmenin kurulmasından makul bir süre önce vermesi zorunludur.’’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Cayma hakkı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MADDE 24- (I) 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Tüketici, 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on dört gün 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içinde herhangi bir gerekçe göstermeksizin ve cezai şart ödemeksizin tüketici kredisi sözleşmesinden cayma hakkına sahiptir.</a:t>
            </a:r>
          </a:p>
          <a:p>
            <a:pPr marL="0" indent="0" algn="just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Faiz oranı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MADDE 25- (I) ‘’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Belirli süreli tüketici kredisi sözleşmelerinde faiz oranı sabit olarak belirlenir. Sözleşmenin kurulduğu tarihte belirlenen bu oran </a:t>
            </a:r>
            <a:r>
              <a:rPr kumimoji="0" lang="tr-TR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tüketici aleyhine değiştirilemez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789282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193</Words>
  <Application>Microsoft Office PowerPoint</Application>
  <PresentationFormat>Geniş ekran</PresentationFormat>
  <Paragraphs>26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Garamond</vt:lpstr>
      <vt:lpstr>Times New Roman</vt:lpstr>
      <vt:lpstr>Office Teması</vt:lpstr>
      <vt:lpstr>TÜKETİCİ HUKUKU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EŞYA HUKUKU</dc:title>
  <dc:creator>ZEYNEP</dc:creator>
  <cp:lastModifiedBy>ZEYNEP</cp:lastModifiedBy>
  <cp:revision>9</cp:revision>
  <dcterms:created xsi:type="dcterms:W3CDTF">2021-03-05T19:59:10Z</dcterms:created>
  <dcterms:modified xsi:type="dcterms:W3CDTF">2021-03-06T15:59:41Z</dcterms:modified>
</cp:coreProperties>
</file>